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311" r:id="rId3"/>
    <p:sldId id="392" r:id="rId4"/>
    <p:sldId id="394" r:id="rId5"/>
    <p:sldId id="396" r:id="rId6"/>
    <p:sldId id="398" r:id="rId7"/>
    <p:sldId id="258" r:id="rId8"/>
    <p:sldId id="259" r:id="rId9"/>
    <p:sldId id="395" r:id="rId10"/>
    <p:sldId id="352" r:id="rId11"/>
    <p:sldId id="400" r:id="rId12"/>
    <p:sldId id="401" r:id="rId13"/>
    <p:sldId id="403" r:id="rId14"/>
    <p:sldId id="404" r:id="rId15"/>
    <p:sldId id="399" r:id="rId16"/>
    <p:sldId id="405" r:id="rId17"/>
    <p:sldId id="358"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C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2BC284-8BCC-447A-9575-FC772A4B4423}" v="52" dt="2024-06-04T08:32:17.8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3537" autoAdjust="0"/>
  </p:normalViewPr>
  <p:slideViewPr>
    <p:cSldViewPr snapToGrid="0">
      <p:cViewPr varScale="1">
        <p:scale>
          <a:sx n="82" d="100"/>
          <a:sy n="82" d="100"/>
        </p:scale>
        <p:origin x="43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jan de Ruiter" userId="5d7c516b-9dcd-41a8-99d3-54425d29895b" providerId="ADAL" clId="{55B8D1C6-FAA5-43AA-AE8A-AF35A30CDC76}"/>
    <pc:docChg chg="undo custSel addSld delSld modSld sldOrd">
      <pc:chgData name="Gerjan de Ruiter" userId="5d7c516b-9dcd-41a8-99d3-54425d29895b" providerId="ADAL" clId="{55B8D1C6-FAA5-43AA-AE8A-AF35A30CDC76}" dt="2023-05-10T07:30:09.717" v="3295" actId="1076"/>
      <pc:docMkLst>
        <pc:docMk/>
      </pc:docMkLst>
      <pc:sldChg chg="addSp delSp modSp">
        <pc:chgData name="Gerjan de Ruiter" userId="5d7c516b-9dcd-41a8-99d3-54425d29895b" providerId="ADAL" clId="{55B8D1C6-FAA5-43AA-AE8A-AF35A30CDC76}" dt="2023-05-10T06:43:29.923" v="2228"/>
        <pc:sldMkLst>
          <pc:docMk/>
          <pc:sldMk cId="3324914693" sldId="256"/>
        </pc:sldMkLst>
        <pc:picChg chg="add del mod">
          <ac:chgData name="Gerjan de Ruiter" userId="5d7c516b-9dcd-41a8-99d3-54425d29895b" providerId="ADAL" clId="{55B8D1C6-FAA5-43AA-AE8A-AF35A30CDC76}" dt="2023-05-10T06:43:26.853" v="2226"/>
          <ac:picMkLst>
            <pc:docMk/>
            <pc:sldMk cId="3324914693" sldId="256"/>
            <ac:picMk id="4" creationId="{DF8DD217-9BD3-39C1-6E68-B5F257CE845E}"/>
          </ac:picMkLst>
        </pc:picChg>
        <pc:picChg chg="add del mod">
          <ac:chgData name="Gerjan de Ruiter" userId="5d7c516b-9dcd-41a8-99d3-54425d29895b" providerId="ADAL" clId="{55B8D1C6-FAA5-43AA-AE8A-AF35A30CDC76}" dt="2023-05-10T06:43:29.923" v="2228"/>
          <ac:picMkLst>
            <pc:docMk/>
            <pc:sldMk cId="3324914693" sldId="256"/>
            <ac:picMk id="5" creationId="{59845434-F14F-6667-BC21-D071E87ABA19}"/>
          </ac:picMkLst>
        </pc:picChg>
      </pc:sldChg>
      <pc:sldChg chg="del">
        <pc:chgData name="Gerjan de Ruiter" userId="5d7c516b-9dcd-41a8-99d3-54425d29895b" providerId="ADAL" clId="{55B8D1C6-FAA5-43AA-AE8A-AF35A30CDC76}" dt="2023-05-09T14:07:05.042" v="616" actId="47"/>
        <pc:sldMkLst>
          <pc:docMk/>
          <pc:sldMk cId="3987941922" sldId="257"/>
        </pc:sldMkLst>
      </pc:sldChg>
      <pc:sldChg chg="addSp delSp modSp mod">
        <pc:chgData name="Gerjan de Ruiter" userId="5d7c516b-9dcd-41a8-99d3-54425d29895b" providerId="ADAL" clId="{55B8D1C6-FAA5-43AA-AE8A-AF35A30CDC76}" dt="2023-05-10T07:30:09.717" v="3295" actId="1076"/>
        <pc:sldMkLst>
          <pc:docMk/>
          <pc:sldMk cId="3130504023" sldId="258"/>
        </pc:sldMkLst>
        <pc:spChg chg="add del">
          <ac:chgData name="Gerjan de Ruiter" userId="5d7c516b-9dcd-41a8-99d3-54425d29895b" providerId="ADAL" clId="{55B8D1C6-FAA5-43AA-AE8A-AF35A30CDC76}" dt="2023-05-10T07:29:53.182" v="3292" actId="22"/>
          <ac:spMkLst>
            <pc:docMk/>
            <pc:sldMk cId="3130504023" sldId="258"/>
            <ac:spMk id="4" creationId="{6065B21E-A9E2-F7F4-6232-5EBA054A7A17}"/>
          </ac:spMkLst>
        </pc:spChg>
        <pc:spChg chg="mod">
          <ac:chgData name="Gerjan de Ruiter" userId="5d7c516b-9dcd-41a8-99d3-54425d29895b" providerId="ADAL" clId="{55B8D1C6-FAA5-43AA-AE8A-AF35A30CDC76}" dt="2023-05-09T14:04:01.603" v="416" actId="20577"/>
          <ac:spMkLst>
            <pc:docMk/>
            <pc:sldMk cId="3130504023" sldId="258"/>
            <ac:spMk id="23" creationId="{38F5F8E5-FE24-E454-9CE1-DFF6626C1BC2}"/>
          </ac:spMkLst>
        </pc:spChg>
        <pc:picChg chg="add mod">
          <ac:chgData name="Gerjan de Ruiter" userId="5d7c516b-9dcd-41a8-99d3-54425d29895b" providerId="ADAL" clId="{55B8D1C6-FAA5-43AA-AE8A-AF35A30CDC76}" dt="2023-05-10T07:30:09.717" v="3295" actId="1076"/>
          <ac:picMkLst>
            <pc:docMk/>
            <pc:sldMk cId="3130504023" sldId="258"/>
            <ac:picMk id="4098" creationId="{1D4A867D-62A3-0F59-0064-EF29C1A53537}"/>
          </ac:picMkLst>
        </pc:picChg>
      </pc:sldChg>
      <pc:sldChg chg="addSp delSp modSp mod modAnim">
        <pc:chgData name="Gerjan de Ruiter" userId="5d7c516b-9dcd-41a8-99d3-54425d29895b" providerId="ADAL" clId="{55B8D1C6-FAA5-43AA-AE8A-AF35A30CDC76}" dt="2023-05-10T06:50:42.694" v="2303"/>
        <pc:sldMkLst>
          <pc:docMk/>
          <pc:sldMk cId="1420006679" sldId="259"/>
        </pc:sldMkLst>
        <pc:spChg chg="mod">
          <ac:chgData name="Gerjan de Ruiter" userId="5d7c516b-9dcd-41a8-99d3-54425d29895b" providerId="ADAL" clId="{55B8D1C6-FAA5-43AA-AE8A-AF35A30CDC76}" dt="2023-05-09T14:07:13.715" v="635" actId="20577"/>
          <ac:spMkLst>
            <pc:docMk/>
            <pc:sldMk cId="1420006679" sldId="259"/>
            <ac:spMk id="3" creationId="{3C700A5F-DB6D-BE70-29E4-7456F17084D4}"/>
          </ac:spMkLst>
        </pc:spChg>
        <pc:spChg chg="del">
          <ac:chgData name="Gerjan de Ruiter" userId="5d7c516b-9dcd-41a8-99d3-54425d29895b" providerId="ADAL" clId="{55B8D1C6-FAA5-43AA-AE8A-AF35A30CDC76}" dt="2023-05-10T06:49:35.711" v="2287"/>
          <ac:spMkLst>
            <pc:docMk/>
            <pc:sldMk cId="1420006679" sldId="259"/>
            <ac:spMk id="4" creationId="{563D4CA6-FA19-5BE6-3D80-477F539CC752}"/>
          </ac:spMkLst>
        </pc:spChg>
        <pc:spChg chg="del">
          <ac:chgData name="Gerjan de Ruiter" userId="5d7c516b-9dcd-41a8-99d3-54425d29895b" providerId="ADAL" clId="{55B8D1C6-FAA5-43AA-AE8A-AF35A30CDC76}" dt="2023-05-10T06:50:19.609" v="2299" actId="478"/>
          <ac:spMkLst>
            <pc:docMk/>
            <pc:sldMk cId="1420006679" sldId="259"/>
            <ac:spMk id="5" creationId="{6FDFA67C-2CCB-C2D5-F203-BD43FC84983B}"/>
          </ac:spMkLst>
        </pc:spChg>
        <pc:spChg chg="add mod">
          <ac:chgData name="Gerjan de Ruiter" userId="5d7c516b-9dcd-41a8-99d3-54425d29895b" providerId="ADAL" clId="{55B8D1C6-FAA5-43AA-AE8A-AF35A30CDC76}" dt="2023-05-10T06:50:39.698" v="2302" actId="14100"/>
          <ac:spMkLst>
            <pc:docMk/>
            <pc:sldMk cId="1420006679" sldId="259"/>
            <ac:spMk id="7" creationId="{EC497EC8-7FC2-D9C4-FD76-3FA3FDAE7DF7}"/>
          </ac:spMkLst>
        </pc:spChg>
        <pc:picChg chg="add mod modCrop">
          <ac:chgData name="Gerjan de Ruiter" userId="5d7c516b-9dcd-41a8-99d3-54425d29895b" providerId="ADAL" clId="{55B8D1C6-FAA5-43AA-AE8A-AF35A30CDC76}" dt="2023-05-10T06:50:17.835" v="2298" actId="1076"/>
          <ac:picMkLst>
            <pc:docMk/>
            <pc:sldMk cId="1420006679" sldId="259"/>
            <ac:picMk id="6" creationId="{6BBBEA3D-DB76-EC2F-F7A2-18372F0BF622}"/>
          </ac:picMkLst>
        </pc:picChg>
      </pc:sldChg>
      <pc:sldChg chg="addSp delSp modSp del mod chgLayout">
        <pc:chgData name="Gerjan de Ruiter" userId="5d7c516b-9dcd-41a8-99d3-54425d29895b" providerId="ADAL" clId="{55B8D1C6-FAA5-43AA-AE8A-AF35A30CDC76}" dt="2023-05-09T14:08:43.002" v="681" actId="47"/>
        <pc:sldMkLst>
          <pc:docMk/>
          <pc:sldMk cId="4057539356" sldId="260"/>
        </pc:sldMkLst>
        <pc:spChg chg="add mod ord">
          <ac:chgData name="Gerjan de Ruiter" userId="5d7c516b-9dcd-41a8-99d3-54425d29895b" providerId="ADAL" clId="{55B8D1C6-FAA5-43AA-AE8A-AF35A30CDC76}" dt="2023-05-09T14:08:19.540" v="678" actId="700"/>
          <ac:spMkLst>
            <pc:docMk/>
            <pc:sldMk cId="4057539356" sldId="260"/>
            <ac:spMk id="2" creationId="{99F88AF6-334D-B7A0-666F-C3AB79DCC039}"/>
          </ac:spMkLst>
        </pc:spChg>
        <pc:spChg chg="add mod ord">
          <ac:chgData name="Gerjan de Ruiter" userId="5d7c516b-9dcd-41a8-99d3-54425d29895b" providerId="ADAL" clId="{55B8D1C6-FAA5-43AA-AE8A-AF35A30CDC76}" dt="2023-05-09T14:08:19.540" v="678" actId="700"/>
          <ac:spMkLst>
            <pc:docMk/>
            <pc:sldMk cId="4057539356" sldId="260"/>
            <ac:spMk id="3" creationId="{360FF575-0CBE-C86A-D368-8EF2DDA17C65}"/>
          </ac:spMkLst>
        </pc:spChg>
        <pc:spChg chg="mod ord">
          <ac:chgData name="Gerjan de Ruiter" userId="5d7c516b-9dcd-41a8-99d3-54425d29895b" providerId="ADAL" clId="{55B8D1C6-FAA5-43AA-AE8A-AF35A30CDC76}" dt="2023-05-09T14:08:19.540" v="678" actId="700"/>
          <ac:spMkLst>
            <pc:docMk/>
            <pc:sldMk cId="4057539356" sldId="260"/>
            <ac:spMk id="6" creationId="{B762F778-67B2-B3A6-F62F-F9DF5C75705B}"/>
          </ac:spMkLst>
        </pc:spChg>
        <pc:spChg chg="mod ord">
          <ac:chgData name="Gerjan de Ruiter" userId="5d7c516b-9dcd-41a8-99d3-54425d29895b" providerId="ADAL" clId="{55B8D1C6-FAA5-43AA-AE8A-AF35A30CDC76}" dt="2023-05-09T14:08:19.540" v="678" actId="700"/>
          <ac:spMkLst>
            <pc:docMk/>
            <pc:sldMk cId="4057539356" sldId="260"/>
            <ac:spMk id="7" creationId="{B5AA44AD-3F93-A195-F5A3-5C7158534F90}"/>
          </ac:spMkLst>
        </pc:spChg>
        <pc:spChg chg="del">
          <ac:chgData name="Gerjan de Ruiter" userId="5d7c516b-9dcd-41a8-99d3-54425d29895b" providerId="ADAL" clId="{55B8D1C6-FAA5-43AA-AE8A-AF35A30CDC76}" dt="2023-05-09T14:08:19.540" v="678" actId="700"/>
          <ac:spMkLst>
            <pc:docMk/>
            <pc:sldMk cId="4057539356" sldId="260"/>
            <ac:spMk id="8" creationId="{EBFEF106-B0CB-0219-D14C-F6D22206BCFB}"/>
          </ac:spMkLst>
        </pc:spChg>
        <pc:spChg chg="del">
          <ac:chgData name="Gerjan de Ruiter" userId="5d7c516b-9dcd-41a8-99d3-54425d29895b" providerId="ADAL" clId="{55B8D1C6-FAA5-43AA-AE8A-AF35A30CDC76}" dt="2023-05-09T14:08:19.540" v="678" actId="700"/>
          <ac:spMkLst>
            <pc:docMk/>
            <pc:sldMk cId="4057539356" sldId="260"/>
            <ac:spMk id="9" creationId="{21D36183-6CAF-EBAA-5073-F8BC6CC3EBDB}"/>
          </ac:spMkLst>
        </pc:spChg>
      </pc:sldChg>
      <pc:sldChg chg="del">
        <pc:chgData name="Gerjan de Ruiter" userId="5d7c516b-9dcd-41a8-99d3-54425d29895b" providerId="ADAL" clId="{55B8D1C6-FAA5-43AA-AE8A-AF35A30CDC76}" dt="2023-05-09T14:07:35.809" v="658" actId="47"/>
        <pc:sldMkLst>
          <pc:docMk/>
          <pc:sldMk cId="1829376499" sldId="261"/>
        </pc:sldMkLst>
      </pc:sldChg>
      <pc:sldChg chg="del ord">
        <pc:chgData name="Gerjan de Ruiter" userId="5d7c516b-9dcd-41a8-99d3-54425d29895b" providerId="ADAL" clId="{55B8D1C6-FAA5-43AA-AE8A-AF35A30CDC76}" dt="2023-05-09T14:06:20.607" v="479" actId="47"/>
        <pc:sldMkLst>
          <pc:docMk/>
          <pc:sldMk cId="2419259648" sldId="262"/>
        </pc:sldMkLst>
      </pc:sldChg>
      <pc:sldChg chg="del">
        <pc:chgData name="Gerjan de Ruiter" userId="5d7c516b-9dcd-41a8-99d3-54425d29895b" providerId="ADAL" clId="{55B8D1C6-FAA5-43AA-AE8A-AF35A30CDC76}" dt="2023-05-09T14:06:15.367" v="476" actId="47"/>
        <pc:sldMkLst>
          <pc:docMk/>
          <pc:sldMk cId="2810233327" sldId="263"/>
        </pc:sldMkLst>
      </pc:sldChg>
      <pc:sldChg chg="modSp mod ord modAnim">
        <pc:chgData name="Gerjan de Ruiter" userId="5d7c516b-9dcd-41a8-99d3-54425d29895b" providerId="ADAL" clId="{55B8D1C6-FAA5-43AA-AE8A-AF35A30CDC76}" dt="2023-05-09T14:07:01.046" v="615" actId="20577"/>
        <pc:sldMkLst>
          <pc:docMk/>
          <pc:sldMk cId="2149239083" sldId="264"/>
        </pc:sldMkLst>
        <pc:spChg chg="mod">
          <ac:chgData name="Gerjan de Ruiter" userId="5d7c516b-9dcd-41a8-99d3-54425d29895b" providerId="ADAL" clId="{55B8D1C6-FAA5-43AA-AE8A-AF35A30CDC76}" dt="2023-05-09T14:06:10.769" v="475" actId="20577"/>
          <ac:spMkLst>
            <pc:docMk/>
            <pc:sldMk cId="2149239083" sldId="264"/>
            <ac:spMk id="2" creationId="{AC780FB2-5F50-BF35-D22F-DF3F196479D2}"/>
          </ac:spMkLst>
        </pc:spChg>
        <pc:spChg chg="mod">
          <ac:chgData name="Gerjan de Ruiter" userId="5d7c516b-9dcd-41a8-99d3-54425d29895b" providerId="ADAL" clId="{55B8D1C6-FAA5-43AA-AE8A-AF35A30CDC76}" dt="2023-05-09T14:07:01.046" v="615" actId="20577"/>
          <ac:spMkLst>
            <pc:docMk/>
            <pc:sldMk cId="2149239083" sldId="264"/>
            <ac:spMk id="6" creationId="{177816A0-48EC-E74E-F68B-206C2BD9ABDD}"/>
          </ac:spMkLst>
        </pc:spChg>
      </pc:sldChg>
      <pc:sldChg chg="del">
        <pc:chgData name="Gerjan de Ruiter" userId="5d7c516b-9dcd-41a8-99d3-54425d29895b" providerId="ADAL" clId="{55B8D1C6-FAA5-43AA-AE8A-AF35A30CDC76}" dt="2023-05-09T14:08:10.016" v="676" actId="47"/>
        <pc:sldMkLst>
          <pc:docMk/>
          <pc:sldMk cId="2897529469" sldId="265"/>
        </pc:sldMkLst>
      </pc:sldChg>
      <pc:sldChg chg="addSp delSp modSp add mod setBg">
        <pc:chgData name="Gerjan de Ruiter" userId="5d7c516b-9dcd-41a8-99d3-54425d29895b" providerId="ADAL" clId="{55B8D1C6-FAA5-43AA-AE8A-AF35A30CDC76}" dt="2023-05-10T06:43:58.088" v="2238" actId="1076"/>
        <pc:sldMkLst>
          <pc:docMk/>
          <pc:sldMk cId="138185529" sldId="266"/>
        </pc:sldMkLst>
        <pc:spChg chg="del">
          <ac:chgData name="Gerjan de Ruiter" userId="5d7c516b-9dcd-41a8-99d3-54425d29895b" providerId="ADAL" clId="{55B8D1C6-FAA5-43AA-AE8A-AF35A30CDC76}" dt="2023-05-10T06:43:38.561" v="2230" actId="478"/>
          <ac:spMkLst>
            <pc:docMk/>
            <pc:sldMk cId="138185529" sldId="266"/>
            <ac:spMk id="3" creationId="{AF848199-0177-4C3D-9C48-62B72934BECA}"/>
          </ac:spMkLst>
        </pc:spChg>
        <pc:spChg chg="add del mod">
          <ac:chgData name="Gerjan de Ruiter" userId="5d7c516b-9dcd-41a8-99d3-54425d29895b" providerId="ADAL" clId="{55B8D1C6-FAA5-43AA-AE8A-AF35A30CDC76}" dt="2023-05-10T06:43:40.960" v="2231" actId="478"/>
          <ac:spMkLst>
            <pc:docMk/>
            <pc:sldMk cId="138185529" sldId="266"/>
            <ac:spMk id="5" creationId="{BE2B6BA4-1269-0A47-FCFB-59C8B67D3382}"/>
          </ac:spMkLst>
        </pc:spChg>
        <pc:picChg chg="mod modCrop">
          <ac:chgData name="Gerjan de Ruiter" userId="5d7c516b-9dcd-41a8-99d3-54425d29895b" providerId="ADAL" clId="{55B8D1C6-FAA5-43AA-AE8A-AF35A30CDC76}" dt="2023-05-10T06:43:58.088" v="2238" actId="1076"/>
          <ac:picMkLst>
            <pc:docMk/>
            <pc:sldMk cId="138185529" sldId="266"/>
            <ac:picMk id="8" creationId="{B5C1E7E3-C993-4C69-0A9F-3B1340E3A1C5}"/>
          </ac:picMkLst>
        </pc:picChg>
      </pc:sldChg>
      <pc:sldChg chg="add del">
        <pc:chgData name="Gerjan de Ruiter" userId="5d7c516b-9dcd-41a8-99d3-54425d29895b" providerId="ADAL" clId="{55B8D1C6-FAA5-43AA-AE8A-AF35A30CDC76}" dt="2023-05-09T14:08:07.763" v="671" actId="47"/>
        <pc:sldMkLst>
          <pc:docMk/>
          <pc:sldMk cId="1034992694" sldId="269"/>
        </pc:sldMkLst>
      </pc:sldChg>
      <pc:sldChg chg="add del">
        <pc:chgData name="Gerjan de Ruiter" userId="5d7c516b-9dcd-41a8-99d3-54425d29895b" providerId="ADAL" clId="{55B8D1C6-FAA5-43AA-AE8A-AF35A30CDC76}" dt="2023-05-09T14:08:08.160" v="672" actId="47"/>
        <pc:sldMkLst>
          <pc:docMk/>
          <pc:sldMk cId="2897590083" sldId="270"/>
        </pc:sldMkLst>
      </pc:sldChg>
      <pc:sldChg chg="add del">
        <pc:chgData name="Gerjan de Ruiter" userId="5d7c516b-9dcd-41a8-99d3-54425d29895b" providerId="ADAL" clId="{55B8D1C6-FAA5-43AA-AE8A-AF35A30CDC76}" dt="2023-05-09T14:08:08.382" v="673" actId="47"/>
        <pc:sldMkLst>
          <pc:docMk/>
          <pc:sldMk cId="2434774012" sldId="273"/>
        </pc:sldMkLst>
      </pc:sldChg>
      <pc:sldChg chg="add del">
        <pc:chgData name="Gerjan de Ruiter" userId="5d7c516b-9dcd-41a8-99d3-54425d29895b" providerId="ADAL" clId="{55B8D1C6-FAA5-43AA-AE8A-AF35A30CDC76}" dt="2023-05-09T14:08:08.797" v="674" actId="47"/>
        <pc:sldMkLst>
          <pc:docMk/>
          <pc:sldMk cId="1406615583" sldId="274"/>
        </pc:sldMkLst>
      </pc:sldChg>
      <pc:sldChg chg="add del">
        <pc:chgData name="Gerjan de Ruiter" userId="5d7c516b-9dcd-41a8-99d3-54425d29895b" providerId="ADAL" clId="{55B8D1C6-FAA5-43AA-AE8A-AF35A30CDC76}" dt="2023-05-09T14:08:09.277" v="675" actId="47"/>
        <pc:sldMkLst>
          <pc:docMk/>
          <pc:sldMk cId="2589608234" sldId="275"/>
        </pc:sldMkLst>
      </pc:sldChg>
      <pc:sldChg chg="modSp add modNotesTx">
        <pc:chgData name="Gerjan de Ruiter" userId="5d7c516b-9dcd-41a8-99d3-54425d29895b" providerId="ADAL" clId="{55B8D1C6-FAA5-43AA-AE8A-AF35A30CDC76}" dt="2023-05-10T06:44:34.071" v="2283" actId="20577"/>
        <pc:sldMkLst>
          <pc:docMk/>
          <pc:sldMk cId="3228652041" sldId="341"/>
        </pc:sldMkLst>
        <pc:spChg chg="mod">
          <ac:chgData name="Gerjan de Ruiter" userId="5d7c516b-9dcd-41a8-99d3-54425d29895b" providerId="ADAL" clId="{55B8D1C6-FAA5-43AA-AE8A-AF35A30CDC76}" dt="2023-05-10T06:44:29.680" v="2282" actId="20577"/>
          <ac:spMkLst>
            <pc:docMk/>
            <pc:sldMk cId="3228652041" sldId="341"/>
            <ac:spMk id="9" creationId="{132CD758-85D2-4D05-AB0A-42BCDAEC9FAB}"/>
          </ac:spMkLst>
        </pc:spChg>
      </pc:sldChg>
      <pc:sldChg chg="del">
        <pc:chgData name="Gerjan de Ruiter" userId="5d7c516b-9dcd-41a8-99d3-54425d29895b" providerId="ADAL" clId="{55B8D1C6-FAA5-43AA-AE8A-AF35A30CDC76}" dt="2023-05-09T14:00:24.873" v="0" actId="47"/>
        <pc:sldMkLst>
          <pc:docMk/>
          <pc:sldMk cId="3698492945" sldId="356"/>
        </pc:sldMkLst>
      </pc:sldChg>
      <pc:sldChg chg="del">
        <pc:chgData name="Gerjan de Ruiter" userId="5d7c516b-9dcd-41a8-99d3-54425d29895b" providerId="ADAL" clId="{55B8D1C6-FAA5-43AA-AE8A-AF35A30CDC76}" dt="2023-05-09T14:07:18.314" v="636" actId="47"/>
        <pc:sldMkLst>
          <pc:docMk/>
          <pc:sldMk cId="1296333474" sldId="357"/>
        </pc:sldMkLst>
      </pc:sldChg>
      <pc:sldChg chg="modSp mod">
        <pc:chgData name="Gerjan de Ruiter" userId="5d7c516b-9dcd-41a8-99d3-54425d29895b" providerId="ADAL" clId="{55B8D1C6-FAA5-43AA-AE8A-AF35A30CDC76}" dt="2023-05-09T14:08:15.659" v="677"/>
        <pc:sldMkLst>
          <pc:docMk/>
          <pc:sldMk cId="2645222207" sldId="358"/>
        </pc:sldMkLst>
        <pc:spChg chg="mod">
          <ac:chgData name="Gerjan de Ruiter" userId="5d7c516b-9dcd-41a8-99d3-54425d29895b" providerId="ADAL" clId="{55B8D1C6-FAA5-43AA-AE8A-AF35A30CDC76}" dt="2023-05-09T14:08:15.659" v="677"/>
          <ac:spMkLst>
            <pc:docMk/>
            <pc:sldMk cId="2645222207" sldId="358"/>
            <ac:spMk id="3" creationId="{3C700A5F-DB6D-BE70-29E4-7456F17084D4}"/>
          </ac:spMkLst>
        </pc:spChg>
      </pc:sldChg>
      <pc:sldChg chg="new del">
        <pc:chgData name="Gerjan de Ruiter" userId="5d7c516b-9dcd-41a8-99d3-54425d29895b" providerId="ADAL" clId="{55B8D1C6-FAA5-43AA-AE8A-AF35A30CDC76}" dt="2023-05-09T14:08:42.456" v="680" actId="47"/>
        <pc:sldMkLst>
          <pc:docMk/>
          <pc:sldMk cId="2527929165" sldId="359"/>
        </pc:sldMkLst>
      </pc:sldChg>
      <pc:sldChg chg="addSp delSp modSp new mod modAnim">
        <pc:chgData name="Gerjan de Ruiter" userId="5d7c516b-9dcd-41a8-99d3-54425d29895b" providerId="ADAL" clId="{55B8D1C6-FAA5-43AA-AE8A-AF35A30CDC76}" dt="2023-05-10T06:51:24.934" v="2305" actId="478"/>
        <pc:sldMkLst>
          <pc:docMk/>
          <pc:sldMk cId="4215624749" sldId="359"/>
        </pc:sldMkLst>
        <pc:spChg chg="mod">
          <ac:chgData name="Gerjan de Ruiter" userId="5d7c516b-9dcd-41a8-99d3-54425d29895b" providerId="ADAL" clId="{55B8D1C6-FAA5-43AA-AE8A-AF35A30CDC76}" dt="2023-05-09T14:08:46.222" v="683"/>
          <ac:spMkLst>
            <pc:docMk/>
            <pc:sldMk cId="4215624749" sldId="359"/>
            <ac:spMk id="2" creationId="{6C26AB1E-802A-1EE9-F4C5-5717C63BC0FD}"/>
          </ac:spMkLst>
        </pc:spChg>
        <pc:spChg chg="mod">
          <ac:chgData name="Gerjan de Ruiter" userId="5d7c516b-9dcd-41a8-99d3-54425d29895b" providerId="ADAL" clId="{55B8D1C6-FAA5-43AA-AE8A-AF35A30CDC76}" dt="2023-05-09T14:13:55.223" v="1525" actId="113"/>
          <ac:spMkLst>
            <pc:docMk/>
            <pc:sldMk cId="4215624749" sldId="359"/>
            <ac:spMk id="3" creationId="{18FF05D2-5610-9B4F-580B-DB267D72DC0E}"/>
          </ac:spMkLst>
        </pc:spChg>
        <pc:spChg chg="del">
          <ac:chgData name="Gerjan de Ruiter" userId="5d7c516b-9dcd-41a8-99d3-54425d29895b" providerId="ADAL" clId="{55B8D1C6-FAA5-43AA-AE8A-AF35A30CDC76}" dt="2023-05-10T06:51:20.890" v="2304"/>
          <ac:spMkLst>
            <pc:docMk/>
            <pc:sldMk cId="4215624749" sldId="359"/>
            <ac:spMk id="4" creationId="{48BE332A-4A91-AA29-631B-3C6E4E1C19CD}"/>
          </ac:spMkLst>
        </pc:spChg>
        <pc:spChg chg="del">
          <ac:chgData name="Gerjan de Ruiter" userId="5d7c516b-9dcd-41a8-99d3-54425d29895b" providerId="ADAL" clId="{55B8D1C6-FAA5-43AA-AE8A-AF35A30CDC76}" dt="2023-05-10T06:51:24.934" v="2305" actId="478"/>
          <ac:spMkLst>
            <pc:docMk/>
            <pc:sldMk cId="4215624749" sldId="359"/>
            <ac:spMk id="5" creationId="{94C599CE-A164-36E3-CB76-9EA99FEA6EE9}"/>
          </ac:spMkLst>
        </pc:spChg>
        <pc:picChg chg="add mod">
          <ac:chgData name="Gerjan de Ruiter" userId="5d7c516b-9dcd-41a8-99d3-54425d29895b" providerId="ADAL" clId="{55B8D1C6-FAA5-43AA-AE8A-AF35A30CDC76}" dt="2023-05-10T06:51:20.890" v="2304"/>
          <ac:picMkLst>
            <pc:docMk/>
            <pc:sldMk cId="4215624749" sldId="359"/>
            <ac:picMk id="1026" creationId="{726B51C8-B950-7F7E-E692-ED3A476AE8B8}"/>
          </ac:picMkLst>
        </pc:picChg>
      </pc:sldChg>
      <pc:sldChg chg="modSp new mod modAnim modNotesTx">
        <pc:chgData name="Gerjan de Ruiter" userId="5d7c516b-9dcd-41a8-99d3-54425d29895b" providerId="ADAL" clId="{55B8D1C6-FAA5-43AA-AE8A-AF35A30CDC76}" dt="2023-05-09T14:10:13.782" v="888"/>
        <pc:sldMkLst>
          <pc:docMk/>
          <pc:sldMk cId="3578151872" sldId="360"/>
        </pc:sldMkLst>
        <pc:spChg chg="mod">
          <ac:chgData name="Gerjan de Ruiter" userId="5d7c516b-9dcd-41a8-99d3-54425d29895b" providerId="ADAL" clId="{55B8D1C6-FAA5-43AA-AE8A-AF35A30CDC76}" dt="2023-05-09T14:10:06.812" v="887" actId="20577"/>
          <ac:spMkLst>
            <pc:docMk/>
            <pc:sldMk cId="3578151872" sldId="360"/>
            <ac:spMk id="2" creationId="{14795037-D158-5813-AD20-1503A9A57AEF}"/>
          </ac:spMkLst>
        </pc:spChg>
        <pc:spChg chg="mod">
          <ac:chgData name="Gerjan de Ruiter" userId="5d7c516b-9dcd-41a8-99d3-54425d29895b" providerId="ADAL" clId="{55B8D1C6-FAA5-43AA-AE8A-AF35A30CDC76}" dt="2023-05-09T14:09:25.331" v="744" actId="20577"/>
          <ac:spMkLst>
            <pc:docMk/>
            <pc:sldMk cId="3578151872" sldId="360"/>
            <ac:spMk id="3" creationId="{598FF1FE-B2FC-D4EE-FD75-6EFD53E09D98}"/>
          </ac:spMkLst>
        </pc:spChg>
      </pc:sldChg>
      <pc:sldChg chg="addSp delSp modSp add mod modClrScheme modAnim chgLayout">
        <pc:chgData name="Gerjan de Ruiter" userId="5d7c516b-9dcd-41a8-99d3-54425d29895b" providerId="ADAL" clId="{55B8D1C6-FAA5-43AA-AE8A-AF35A30CDC76}" dt="2023-05-10T07:28:39.757" v="3290"/>
        <pc:sldMkLst>
          <pc:docMk/>
          <pc:sldMk cId="3798645195" sldId="361"/>
        </pc:sldMkLst>
        <pc:spChg chg="mod ord">
          <ac:chgData name="Gerjan de Ruiter" userId="5d7c516b-9dcd-41a8-99d3-54425d29895b" providerId="ADAL" clId="{55B8D1C6-FAA5-43AA-AE8A-AF35A30CDC76}" dt="2023-05-10T07:25:40.063" v="3181" actId="700"/>
          <ac:spMkLst>
            <pc:docMk/>
            <pc:sldMk cId="3798645195" sldId="361"/>
            <ac:spMk id="2" creationId="{6C26AB1E-802A-1EE9-F4C5-5717C63BC0FD}"/>
          </ac:spMkLst>
        </pc:spChg>
        <pc:spChg chg="del mod ord">
          <ac:chgData name="Gerjan de Ruiter" userId="5d7c516b-9dcd-41a8-99d3-54425d29895b" providerId="ADAL" clId="{55B8D1C6-FAA5-43AA-AE8A-AF35A30CDC76}" dt="2023-05-09T14:10:42.741" v="916" actId="700"/>
          <ac:spMkLst>
            <pc:docMk/>
            <pc:sldMk cId="3798645195" sldId="361"/>
            <ac:spMk id="3" creationId="{18FF05D2-5610-9B4F-580B-DB267D72DC0E}"/>
          </ac:spMkLst>
        </pc:spChg>
        <pc:spChg chg="add mod ord">
          <ac:chgData name="Gerjan de Ruiter" userId="5d7c516b-9dcd-41a8-99d3-54425d29895b" providerId="ADAL" clId="{55B8D1C6-FAA5-43AA-AE8A-AF35A30CDC76}" dt="2023-05-10T07:27:26.017" v="3260" actId="20577"/>
          <ac:spMkLst>
            <pc:docMk/>
            <pc:sldMk cId="3798645195" sldId="361"/>
            <ac:spMk id="3" creationId="{849D4400-CE5C-925F-FBCA-36D28C2F82F2}"/>
          </ac:spMkLst>
        </pc:spChg>
        <pc:spChg chg="del mod ord">
          <ac:chgData name="Gerjan de Ruiter" userId="5d7c516b-9dcd-41a8-99d3-54425d29895b" providerId="ADAL" clId="{55B8D1C6-FAA5-43AA-AE8A-AF35A30CDC76}" dt="2023-05-09T14:10:42.741" v="916" actId="700"/>
          <ac:spMkLst>
            <pc:docMk/>
            <pc:sldMk cId="3798645195" sldId="361"/>
            <ac:spMk id="4" creationId="{48BE332A-4A91-AA29-631B-3C6E4E1C19CD}"/>
          </ac:spMkLst>
        </pc:spChg>
        <pc:spChg chg="add del mod ord">
          <ac:chgData name="Gerjan de Ruiter" userId="5d7c516b-9dcd-41a8-99d3-54425d29895b" providerId="ADAL" clId="{55B8D1C6-FAA5-43AA-AE8A-AF35A30CDC76}" dt="2023-05-10T07:08:56.725" v="2307"/>
          <ac:spMkLst>
            <pc:docMk/>
            <pc:sldMk cId="3798645195" sldId="361"/>
            <ac:spMk id="4" creationId="{E4A4516E-43C9-4FE4-C223-6CCF4E0329E7}"/>
          </ac:spMkLst>
        </pc:spChg>
        <pc:spChg chg="add del mod ord">
          <ac:chgData name="Gerjan de Ruiter" userId="5d7c516b-9dcd-41a8-99d3-54425d29895b" providerId="ADAL" clId="{55B8D1C6-FAA5-43AA-AE8A-AF35A30CDC76}" dt="2023-05-10T07:25:40.063" v="3181" actId="700"/>
          <ac:spMkLst>
            <pc:docMk/>
            <pc:sldMk cId="3798645195" sldId="361"/>
            <ac:spMk id="5" creationId="{4A382AA0-E1A0-B7EA-645A-19B47BAC0DF0}"/>
          </ac:spMkLst>
        </pc:spChg>
        <pc:spChg chg="del mod ord">
          <ac:chgData name="Gerjan de Ruiter" userId="5d7c516b-9dcd-41a8-99d3-54425d29895b" providerId="ADAL" clId="{55B8D1C6-FAA5-43AA-AE8A-AF35A30CDC76}" dt="2023-05-09T14:10:42.741" v="916" actId="700"/>
          <ac:spMkLst>
            <pc:docMk/>
            <pc:sldMk cId="3798645195" sldId="361"/>
            <ac:spMk id="5" creationId="{94C599CE-A164-36E3-CB76-9EA99FEA6EE9}"/>
          </ac:spMkLst>
        </pc:spChg>
        <pc:spChg chg="add del mod ord">
          <ac:chgData name="Gerjan de Ruiter" userId="5d7c516b-9dcd-41a8-99d3-54425d29895b" providerId="ADAL" clId="{55B8D1C6-FAA5-43AA-AE8A-AF35A30CDC76}" dt="2023-05-10T07:08:54.883" v="2306" actId="700"/>
          <ac:spMkLst>
            <pc:docMk/>
            <pc:sldMk cId="3798645195" sldId="361"/>
            <ac:spMk id="6" creationId="{963CBBCE-A22B-6918-5BF5-DDC19D8A5B56}"/>
          </ac:spMkLst>
        </pc:spChg>
        <pc:spChg chg="add del mod ord">
          <ac:chgData name="Gerjan de Ruiter" userId="5d7c516b-9dcd-41a8-99d3-54425d29895b" providerId="ADAL" clId="{55B8D1C6-FAA5-43AA-AE8A-AF35A30CDC76}" dt="2023-05-10T07:08:54.883" v="2306" actId="700"/>
          <ac:spMkLst>
            <pc:docMk/>
            <pc:sldMk cId="3798645195" sldId="361"/>
            <ac:spMk id="7" creationId="{E382F0A6-2684-0BF5-146B-9D741A2990BF}"/>
          </ac:spMkLst>
        </pc:spChg>
        <pc:spChg chg="add del mod ord">
          <ac:chgData name="Gerjan de Ruiter" userId="5d7c516b-9dcd-41a8-99d3-54425d29895b" providerId="ADAL" clId="{55B8D1C6-FAA5-43AA-AE8A-AF35A30CDC76}" dt="2023-05-10T07:08:54.883" v="2306" actId="700"/>
          <ac:spMkLst>
            <pc:docMk/>
            <pc:sldMk cId="3798645195" sldId="361"/>
            <ac:spMk id="8" creationId="{484B5D27-C003-4199-9CA8-674054D8CC98}"/>
          </ac:spMkLst>
        </pc:spChg>
        <pc:spChg chg="add del mod ord">
          <ac:chgData name="Gerjan de Ruiter" userId="5d7c516b-9dcd-41a8-99d3-54425d29895b" providerId="ADAL" clId="{55B8D1C6-FAA5-43AA-AE8A-AF35A30CDC76}" dt="2023-05-10T07:09:04.968" v="2308"/>
          <ac:spMkLst>
            <pc:docMk/>
            <pc:sldMk cId="3798645195" sldId="361"/>
            <ac:spMk id="9" creationId="{213FEC35-B6A7-12BA-30C4-A34E4993528A}"/>
          </ac:spMkLst>
        </pc:spChg>
        <pc:spChg chg="add del mod">
          <ac:chgData name="Gerjan de Ruiter" userId="5d7c516b-9dcd-41a8-99d3-54425d29895b" providerId="ADAL" clId="{55B8D1C6-FAA5-43AA-AE8A-AF35A30CDC76}" dt="2023-05-10T07:23:49.668" v="3179"/>
          <ac:spMkLst>
            <pc:docMk/>
            <pc:sldMk cId="3798645195" sldId="361"/>
            <ac:spMk id="10" creationId="{C5FAA149-E809-4A5C-6934-64082AF3F8C7}"/>
          </ac:spMkLst>
        </pc:spChg>
        <pc:spChg chg="add del mod">
          <ac:chgData name="Gerjan de Ruiter" userId="5d7c516b-9dcd-41a8-99d3-54425d29895b" providerId="ADAL" clId="{55B8D1C6-FAA5-43AA-AE8A-AF35A30CDC76}" dt="2023-05-10T07:22:37.861" v="3178"/>
          <ac:spMkLst>
            <pc:docMk/>
            <pc:sldMk cId="3798645195" sldId="361"/>
            <ac:spMk id="11" creationId="{08FE3347-DE1C-9144-BBA1-3EB38C2CA8FB}"/>
          </ac:spMkLst>
        </pc:spChg>
        <pc:spChg chg="add del mod ord">
          <ac:chgData name="Gerjan de Ruiter" userId="5d7c516b-9dcd-41a8-99d3-54425d29895b" providerId="ADAL" clId="{55B8D1C6-FAA5-43AA-AE8A-AF35A30CDC76}" dt="2023-05-10T07:25:40.063" v="3181" actId="700"/>
          <ac:spMkLst>
            <pc:docMk/>
            <pc:sldMk cId="3798645195" sldId="361"/>
            <ac:spMk id="12" creationId="{E169DE1C-2F5B-E94E-0F1C-36D8BED80687}"/>
          </ac:spMkLst>
        </pc:spChg>
        <pc:spChg chg="add del mod">
          <ac:chgData name="Gerjan de Ruiter" userId="5d7c516b-9dcd-41a8-99d3-54425d29895b" providerId="ADAL" clId="{55B8D1C6-FAA5-43AA-AE8A-AF35A30CDC76}" dt="2023-05-10T07:25:43.932" v="3183"/>
          <ac:spMkLst>
            <pc:docMk/>
            <pc:sldMk cId="3798645195" sldId="361"/>
            <ac:spMk id="13" creationId="{7556C005-B5C3-EA09-143C-4B7DEE12F329}"/>
          </ac:spMkLst>
        </pc:spChg>
        <pc:spChg chg="add mod">
          <ac:chgData name="Gerjan de Ruiter" userId="5d7c516b-9dcd-41a8-99d3-54425d29895b" providerId="ADAL" clId="{55B8D1C6-FAA5-43AA-AE8A-AF35A30CDC76}" dt="2023-05-10T07:26:08.390" v="3187" actId="207"/>
          <ac:spMkLst>
            <pc:docMk/>
            <pc:sldMk cId="3798645195" sldId="361"/>
            <ac:spMk id="14" creationId="{BBDB0DA3-4075-F2B1-7C0A-FADD13AC9DC3}"/>
          </ac:spMkLst>
        </pc:spChg>
        <pc:spChg chg="add del mod">
          <ac:chgData name="Gerjan de Ruiter" userId="5d7c516b-9dcd-41a8-99d3-54425d29895b" providerId="ADAL" clId="{55B8D1C6-FAA5-43AA-AE8A-AF35A30CDC76}" dt="2023-05-10T07:27:59.466" v="3266" actId="478"/>
          <ac:spMkLst>
            <pc:docMk/>
            <pc:sldMk cId="3798645195" sldId="361"/>
            <ac:spMk id="15" creationId="{90A7F229-8742-FF9E-AC83-21549173ACFE}"/>
          </ac:spMkLst>
        </pc:spChg>
        <pc:spChg chg="add del mod">
          <ac:chgData name="Gerjan de Ruiter" userId="5d7c516b-9dcd-41a8-99d3-54425d29895b" providerId="ADAL" clId="{55B8D1C6-FAA5-43AA-AE8A-AF35A30CDC76}" dt="2023-05-10T07:28:00.514" v="3267" actId="478"/>
          <ac:spMkLst>
            <pc:docMk/>
            <pc:sldMk cId="3798645195" sldId="361"/>
            <ac:spMk id="16" creationId="{80BFFB32-1879-AD9B-EB42-487124A7338E}"/>
          </ac:spMkLst>
        </pc:spChg>
        <pc:spChg chg="add del mod">
          <ac:chgData name="Gerjan de Ruiter" userId="5d7c516b-9dcd-41a8-99d3-54425d29895b" providerId="ADAL" clId="{55B8D1C6-FAA5-43AA-AE8A-AF35A30CDC76}" dt="2023-05-10T07:27:57.773" v="3265" actId="478"/>
          <ac:spMkLst>
            <pc:docMk/>
            <pc:sldMk cId="3798645195" sldId="361"/>
            <ac:spMk id="17" creationId="{6B43740D-BFDF-3AD9-609C-B2742E6D113C}"/>
          </ac:spMkLst>
        </pc:spChg>
        <pc:spChg chg="add mod">
          <ac:chgData name="Gerjan de Ruiter" userId="5d7c516b-9dcd-41a8-99d3-54425d29895b" providerId="ADAL" clId="{55B8D1C6-FAA5-43AA-AE8A-AF35A30CDC76}" dt="2023-05-10T07:28:09.482" v="3269" actId="1076"/>
          <ac:spMkLst>
            <pc:docMk/>
            <pc:sldMk cId="3798645195" sldId="361"/>
            <ac:spMk id="18" creationId="{531578DC-EF92-67BA-EE29-9842FFB85307}"/>
          </ac:spMkLst>
        </pc:spChg>
        <pc:spChg chg="add mod">
          <ac:chgData name="Gerjan de Ruiter" userId="5d7c516b-9dcd-41a8-99d3-54425d29895b" providerId="ADAL" clId="{55B8D1C6-FAA5-43AA-AE8A-AF35A30CDC76}" dt="2023-05-10T07:28:19.506" v="3276" actId="1076"/>
          <ac:spMkLst>
            <pc:docMk/>
            <pc:sldMk cId="3798645195" sldId="361"/>
            <ac:spMk id="19" creationId="{7B8E8BB3-3B12-4CCE-8E15-34DBAF1CC6ED}"/>
          </ac:spMkLst>
        </pc:spChg>
        <pc:spChg chg="add mod">
          <ac:chgData name="Gerjan de Ruiter" userId="5d7c516b-9dcd-41a8-99d3-54425d29895b" providerId="ADAL" clId="{55B8D1C6-FAA5-43AA-AE8A-AF35A30CDC76}" dt="2023-05-10T07:28:23.812" v="3278" actId="1076"/>
          <ac:spMkLst>
            <pc:docMk/>
            <pc:sldMk cId="3798645195" sldId="361"/>
            <ac:spMk id="20" creationId="{02C1D746-28A4-D5BE-7585-A759FF30AFB7}"/>
          </ac:spMkLst>
        </pc:spChg>
        <pc:picChg chg="add del mod">
          <ac:chgData name="Gerjan de Ruiter" userId="5d7c516b-9dcd-41a8-99d3-54425d29895b" providerId="ADAL" clId="{55B8D1C6-FAA5-43AA-AE8A-AF35A30CDC76}" dt="2023-05-10T07:17:53.068" v="3118" actId="478"/>
          <ac:picMkLst>
            <pc:docMk/>
            <pc:sldMk cId="3798645195" sldId="361"/>
            <ac:picMk id="2050" creationId="{F8DD1490-8133-5EAE-C3DE-994E78477A21}"/>
          </ac:picMkLst>
        </pc:picChg>
        <pc:picChg chg="add del mod">
          <ac:chgData name="Gerjan de Ruiter" userId="5d7c516b-9dcd-41a8-99d3-54425d29895b" providerId="ADAL" clId="{55B8D1C6-FAA5-43AA-AE8A-AF35A30CDC76}" dt="2023-05-10T07:17:53.585" v="3119" actId="478"/>
          <ac:picMkLst>
            <pc:docMk/>
            <pc:sldMk cId="3798645195" sldId="361"/>
            <ac:picMk id="2052" creationId="{2F4894D4-F41B-CF73-2E8F-291A4A05A0D9}"/>
          </ac:picMkLst>
        </pc:picChg>
        <pc:picChg chg="add del mod ord modCrop">
          <ac:chgData name="Gerjan de Ruiter" userId="5d7c516b-9dcd-41a8-99d3-54425d29895b" providerId="ADAL" clId="{55B8D1C6-FAA5-43AA-AE8A-AF35A30CDC76}" dt="2023-05-10T07:25:41.674" v="3182" actId="478"/>
          <ac:picMkLst>
            <pc:docMk/>
            <pc:sldMk cId="3798645195" sldId="361"/>
            <ac:picMk id="2054" creationId="{F063A882-C83D-C807-0374-95C3F2FF1BDA}"/>
          </ac:picMkLst>
        </pc:picChg>
        <pc:picChg chg="add del mod">
          <ac:chgData name="Gerjan de Ruiter" userId="5d7c516b-9dcd-41a8-99d3-54425d29895b" providerId="ADAL" clId="{55B8D1C6-FAA5-43AA-AE8A-AF35A30CDC76}" dt="2023-05-10T07:23:54.763" v="3180" actId="478"/>
          <ac:picMkLst>
            <pc:docMk/>
            <pc:sldMk cId="3798645195" sldId="361"/>
            <ac:picMk id="2056" creationId="{49B50127-8F7A-5D83-00E0-AC412D16BF07}"/>
          </ac:picMkLst>
        </pc:picChg>
        <pc:picChg chg="add mod">
          <ac:chgData name="Gerjan de Ruiter" userId="5d7c516b-9dcd-41a8-99d3-54425d29895b" providerId="ADAL" clId="{55B8D1C6-FAA5-43AA-AE8A-AF35A30CDC76}" dt="2023-05-10T07:25:54.936" v="3184" actId="18131"/>
          <ac:picMkLst>
            <pc:docMk/>
            <pc:sldMk cId="3798645195" sldId="361"/>
            <ac:picMk id="2058" creationId="{BA202FA2-4455-852B-97A6-4F741352DF9A}"/>
          </ac:picMkLst>
        </pc:picChg>
      </pc:sldChg>
      <pc:sldChg chg="add del">
        <pc:chgData name="Gerjan de Ruiter" userId="5d7c516b-9dcd-41a8-99d3-54425d29895b" providerId="ADAL" clId="{55B8D1C6-FAA5-43AA-AE8A-AF35A30CDC76}" dt="2023-05-09T14:10:35.046" v="915"/>
        <pc:sldMkLst>
          <pc:docMk/>
          <pc:sldMk cId="753799822" sldId="362"/>
        </pc:sldMkLst>
      </pc:sldChg>
      <pc:sldChg chg="add del">
        <pc:chgData name="Gerjan de Ruiter" userId="5d7c516b-9dcd-41a8-99d3-54425d29895b" providerId="ADAL" clId="{55B8D1C6-FAA5-43AA-AE8A-AF35A30CDC76}" dt="2023-05-09T14:11:06.271" v="951" actId="47"/>
        <pc:sldMkLst>
          <pc:docMk/>
          <pc:sldMk cId="3877523702" sldId="362"/>
        </pc:sldMkLst>
      </pc:sldChg>
      <pc:sldChg chg="modSp add del mod">
        <pc:chgData name="Gerjan de Ruiter" userId="5d7c516b-9dcd-41a8-99d3-54425d29895b" providerId="ADAL" clId="{55B8D1C6-FAA5-43AA-AE8A-AF35A30CDC76}" dt="2023-05-10T07:21:11.431" v="3177" actId="47"/>
        <pc:sldMkLst>
          <pc:docMk/>
          <pc:sldMk cId="343992374" sldId="363"/>
        </pc:sldMkLst>
        <pc:spChg chg="mod">
          <ac:chgData name="Gerjan de Ruiter" userId="5d7c516b-9dcd-41a8-99d3-54425d29895b" providerId="ADAL" clId="{55B8D1C6-FAA5-43AA-AE8A-AF35A30CDC76}" dt="2023-05-09T14:10:56.964" v="949" actId="20577"/>
          <ac:spMkLst>
            <pc:docMk/>
            <pc:sldMk cId="343992374" sldId="363"/>
            <ac:spMk id="2" creationId="{6C26AB1E-802A-1EE9-F4C5-5717C63BC0FD}"/>
          </ac:spMkLst>
        </pc:spChg>
      </pc:sldChg>
      <pc:sldChg chg="addSp delSp modSp add mod modAnim">
        <pc:chgData name="Gerjan de Ruiter" userId="5d7c516b-9dcd-41a8-99d3-54425d29895b" providerId="ADAL" clId="{55B8D1C6-FAA5-43AA-AE8A-AF35A30CDC76}" dt="2023-05-10T07:17:16.444" v="3033"/>
        <pc:sldMkLst>
          <pc:docMk/>
          <pc:sldMk cId="4208852886" sldId="364"/>
        </pc:sldMkLst>
        <pc:spChg chg="mod">
          <ac:chgData name="Gerjan de Ruiter" userId="5d7c516b-9dcd-41a8-99d3-54425d29895b" providerId="ADAL" clId="{55B8D1C6-FAA5-43AA-AE8A-AF35A30CDC76}" dt="2023-05-09T14:11:26.005" v="1022" actId="20577"/>
          <ac:spMkLst>
            <pc:docMk/>
            <pc:sldMk cId="4208852886" sldId="364"/>
            <ac:spMk id="2" creationId="{6C26AB1E-802A-1EE9-F4C5-5717C63BC0FD}"/>
          </ac:spMkLst>
        </pc:spChg>
        <pc:spChg chg="mod">
          <ac:chgData name="Gerjan de Ruiter" userId="5d7c516b-9dcd-41a8-99d3-54425d29895b" providerId="ADAL" clId="{55B8D1C6-FAA5-43AA-AE8A-AF35A30CDC76}" dt="2023-05-10T07:17:11.079" v="3032" actId="20577"/>
          <ac:spMkLst>
            <pc:docMk/>
            <pc:sldMk cId="4208852886" sldId="364"/>
            <ac:spMk id="6" creationId="{963CBBCE-A22B-6918-5BF5-DDC19D8A5B56}"/>
          </ac:spMkLst>
        </pc:spChg>
        <pc:spChg chg="del">
          <ac:chgData name="Gerjan de Ruiter" userId="5d7c516b-9dcd-41a8-99d3-54425d29895b" providerId="ADAL" clId="{55B8D1C6-FAA5-43AA-AE8A-AF35A30CDC76}" dt="2023-05-10T07:15:03.140" v="2548" actId="22"/>
          <ac:spMkLst>
            <pc:docMk/>
            <pc:sldMk cId="4208852886" sldId="364"/>
            <ac:spMk id="7" creationId="{E382F0A6-2684-0BF5-146B-9D741A2990BF}"/>
          </ac:spMkLst>
        </pc:spChg>
        <pc:spChg chg="mod">
          <ac:chgData name="Gerjan de Ruiter" userId="5d7c516b-9dcd-41a8-99d3-54425d29895b" providerId="ADAL" clId="{55B8D1C6-FAA5-43AA-AE8A-AF35A30CDC76}" dt="2023-05-10T07:15:48.798" v="2620" actId="20577"/>
          <ac:spMkLst>
            <pc:docMk/>
            <pc:sldMk cId="4208852886" sldId="364"/>
            <ac:spMk id="8" creationId="{484B5D27-C003-4199-9CA8-674054D8CC98}"/>
          </ac:spMkLst>
        </pc:spChg>
        <pc:picChg chg="add mod ord modCrop">
          <ac:chgData name="Gerjan de Ruiter" userId="5d7c516b-9dcd-41a8-99d3-54425d29895b" providerId="ADAL" clId="{55B8D1C6-FAA5-43AA-AE8A-AF35A30CDC76}" dt="2023-05-10T07:15:28.092" v="2555" actId="14100"/>
          <ac:picMkLst>
            <pc:docMk/>
            <pc:sldMk cId="4208852886" sldId="364"/>
            <ac:picMk id="4" creationId="{5C23A42F-42C6-8A60-FC3A-A25D4AD304CA}"/>
          </ac:picMkLst>
        </pc:picChg>
      </pc:sldChg>
      <pc:sldChg chg="addSp delSp modSp new mod modClrScheme modAnim chgLayout">
        <pc:chgData name="Gerjan de Ruiter" userId="5d7c516b-9dcd-41a8-99d3-54425d29895b" providerId="ADAL" clId="{55B8D1C6-FAA5-43AA-AE8A-AF35A30CDC76}" dt="2023-05-09T14:25:15.757" v="2224"/>
        <pc:sldMkLst>
          <pc:docMk/>
          <pc:sldMk cId="943801314" sldId="365"/>
        </pc:sldMkLst>
        <pc:spChg chg="del">
          <ac:chgData name="Gerjan de Ruiter" userId="5d7c516b-9dcd-41a8-99d3-54425d29895b" providerId="ADAL" clId="{55B8D1C6-FAA5-43AA-AE8A-AF35A30CDC76}" dt="2023-05-09T14:20:20.194" v="1528" actId="700"/>
          <ac:spMkLst>
            <pc:docMk/>
            <pc:sldMk cId="943801314" sldId="365"/>
            <ac:spMk id="2" creationId="{1D87A2FE-379E-C274-DBEA-6717F1087764}"/>
          </ac:spMkLst>
        </pc:spChg>
        <pc:spChg chg="del">
          <ac:chgData name="Gerjan de Ruiter" userId="5d7c516b-9dcd-41a8-99d3-54425d29895b" providerId="ADAL" clId="{55B8D1C6-FAA5-43AA-AE8A-AF35A30CDC76}" dt="2023-05-09T14:20:20.194" v="1528" actId="700"/>
          <ac:spMkLst>
            <pc:docMk/>
            <pc:sldMk cId="943801314" sldId="365"/>
            <ac:spMk id="3" creationId="{DD379FF8-BE0C-E7A4-11A9-C0F5AEF16A6F}"/>
          </ac:spMkLst>
        </pc:spChg>
        <pc:spChg chg="del mod ord">
          <ac:chgData name="Gerjan de Ruiter" userId="5d7c516b-9dcd-41a8-99d3-54425d29895b" providerId="ADAL" clId="{55B8D1C6-FAA5-43AA-AE8A-AF35A30CDC76}" dt="2023-05-09T14:20:20.194" v="1528" actId="700"/>
          <ac:spMkLst>
            <pc:docMk/>
            <pc:sldMk cId="943801314" sldId="365"/>
            <ac:spMk id="4" creationId="{861F7230-77FB-F8DE-742C-4563C514BC9A}"/>
          </ac:spMkLst>
        </pc:spChg>
        <pc:spChg chg="del mod ord">
          <ac:chgData name="Gerjan de Ruiter" userId="5d7c516b-9dcd-41a8-99d3-54425d29895b" providerId="ADAL" clId="{55B8D1C6-FAA5-43AA-AE8A-AF35A30CDC76}" dt="2023-05-09T14:20:20.194" v="1528" actId="700"/>
          <ac:spMkLst>
            <pc:docMk/>
            <pc:sldMk cId="943801314" sldId="365"/>
            <ac:spMk id="5" creationId="{7E42ADF0-9D31-7CAB-A1AF-3AB8CB6D595A}"/>
          </ac:spMkLst>
        </pc:spChg>
        <pc:spChg chg="add mod ord">
          <ac:chgData name="Gerjan de Ruiter" userId="5d7c516b-9dcd-41a8-99d3-54425d29895b" providerId="ADAL" clId="{55B8D1C6-FAA5-43AA-AE8A-AF35A30CDC76}" dt="2023-05-09T14:20:38.032" v="1581" actId="20577"/>
          <ac:spMkLst>
            <pc:docMk/>
            <pc:sldMk cId="943801314" sldId="365"/>
            <ac:spMk id="6" creationId="{955CC016-89EA-1FAD-96E2-A1DF3611695A}"/>
          </ac:spMkLst>
        </pc:spChg>
        <pc:spChg chg="add mod ord">
          <ac:chgData name="Gerjan de Ruiter" userId="5d7c516b-9dcd-41a8-99d3-54425d29895b" providerId="ADAL" clId="{55B8D1C6-FAA5-43AA-AE8A-AF35A30CDC76}" dt="2023-05-09T14:25:09.456" v="2223" actId="20577"/>
          <ac:spMkLst>
            <pc:docMk/>
            <pc:sldMk cId="943801314" sldId="365"/>
            <ac:spMk id="7" creationId="{B59855DE-409B-FE0C-695A-09FC708745A5}"/>
          </ac:spMkLst>
        </pc:spChg>
      </pc:sldChg>
      <pc:sldChg chg="add del">
        <pc:chgData name="Gerjan de Ruiter" userId="5d7c516b-9dcd-41a8-99d3-54425d29895b" providerId="ADAL" clId="{55B8D1C6-FAA5-43AA-AE8A-AF35A30CDC76}" dt="2023-05-10T06:44:47.839" v="2285"/>
        <pc:sldMkLst>
          <pc:docMk/>
          <pc:sldMk cId="2222216337" sldId="366"/>
        </pc:sldMkLst>
      </pc:sldChg>
      <pc:sldChg chg="add">
        <pc:chgData name="Gerjan de Ruiter" userId="5d7c516b-9dcd-41a8-99d3-54425d29895b" providerId="ADAL" clId="{55B8D1C6-FAA5-43AA-AE8A-AF35A30CDC76}" dt="2023-05-10T06:45:24.469" v="2286"/>
        <pc:sldMkLst>
          <pc:docMk/>
          <pc:sldMk cId="2338984117" sldId="380"/>
        </pc:sldMkLst>
      </pc:sldChg>
      <pc:sldChg chg="modSp add mod modAnim">
        <pc:chgData name="Gerjan de Ruiter" userId="5d7c516b-9dcd-41a8-99d3-54425d29895b" providerId="ADAL" clId="{55B8D1C6-FAA5-43AA-AE8A-AF35A30CDC76}" dt="2023-05-10T07:21:07.161" v="3176" actId="20577"/>
        <pc:sldMkLst>
          <pc:docMk/>
          <pc:sldMk cId="260769181" sldId="381"/>
        </pc:sldMkLst>
        <pc:spChg chg="mod">
          <ac:chgData name="Gerjan de Ruiter" userId="5d7c516b-9dcd-41a8-99d3-54425d29895b" providerId="ADAL" clId="{55B8D1C6-FAA5-43AA-AE8A-AF35A30CDC76}" dt="2023-05-10T07:17:32.863" v="3069" actId="20577"/>
          <ac:spMkLst>
            <pc:docMk/>
            <pc:sldMk cId="260769181" sldId="381"/>
            <ac:spMk id="2" creationId="{6C26AB1E-802A-1EE9-F4C5-5717C63BC0FD}"/>
          </ac:spMkLst>
        </pc:spChg>
        <pc:spChg chg="mod">
          <ac:chgData name="Gerjan de Ruiter" userId="5d7c516b-9dcd-41a8-99d3-54425d29895b" providerId="ADAL" clId="{55B8D1C6-FAA5-43AA-AE8A-AF35A30CDC76}" dt="2023-05-10T07:21:07.161" v="3176" actId="20577"/>
          <ac:spMkLst>
            <pc:docMk/>
            <pc:sldMk cId="260769181" sldId="381"/>
            <ac:spMk id="3" creationId="{849D4400-CE5C-925F-FBCA-36D28C2F82F2}"/>
          </ac:spMkLst>
        </pc:spChg>
        <pc:spChg chg="mod">
          <ac:chgData name="Gerjan de Ruiter" userId="5d7c516b-9dcd-41a8-99d3-54425d29895b" providerId="ADAL" clId="{55B8D1C6-FAA5-43AA-AE8A-AF35A30CDC76}" dt="2023-05-10T07:17:50.412" v="3117" actId="20577"/>
          <ac:spMkLst>
            <pc:docMk/>
            <pc:sldMk cId="260769181" sldId="381"/>
            <ac:spMk id="5" creationId="{4A382AA0-E1A0-B7EA-645A-19B47BAC0DF0}"/>
          </ac:spMkLst>
        </pc:spChg>
      </pc:sldChg>
    </pc:docChg>
  </pc:docChgLst>
  <pc:docChgLst>
    <pc:chgData name="Gerjan de Ruiter" userId="5d7c516b-9dcd-41a8-99d3-54425d29895b" providerId="ADAL" clId="{9C3FDA83-02E5-4FD5-9226-2F964F6CC3D5}"/>
    <pc:docChg chg="undo custSel addSld delSld modSld">
      <pc:chgData name="Gerjan de Ruiter" userId="5d7c516b-9dcd-41a8-99d3-54425d29895b" providerId="ADAL" clId="{9C3FDA83-02E5-4FD5-9226-2F964F6CC3D5}" dt="2023-06-05T11:50:15.866" v="3838"/>
      <pc:docMkLst>
        <pc:docMk/>
      </pc:docMkLst>
      <pc:sldChg chg="addSp delSp modSp mod modAnim">
        <pc:chgData name="Gerjan de Ruiter" userId="5d7c516b-9dcd-41a8-99d3-54425d29895b" providerId="ADAL" clId="{9C3FDA83-02E5-4FD5-9226-2F964F6CC3D5}" dt="2023-06-05T06:25:35.977" v="644" actId="478"/>
        <pc:sldMkLst>
          <pc:docMk/>
          <pc:sldMk cId="1420006679" sldId="259"/>
        </pc:sldMkLst>
        <pc:spChg chg="mod">
          <ac:chgData name="Gerjan de Ruiter" userId="5d7c516b-9dcd-41a8-99d3-54425d29895b" providerId="ADAL" clId="{9C3FDA83-02E5-4FD5-9226-2F964F6CC3D5}" dt="2023-06-05T06:25:28.203" v="642" actId="20577"/>
          <ac:spMkLst>
            <pc:docMk/>
            <pc:sldMk cId="1420006679" sldId="259"/>
            <ac:spMk id="3" creationId="{3C700A5F-DB6D-BE70-29E4-7456F17084D4}"/>
          </ac:spMkLst>
        </pc:spChg>
        <pc:spChg chg="add mod">
          <ac:chgData name="Gerjan de Ruiter" userId="5d7c516b-9dcd-41a8-99d3-54425d29895b" providerId="ADAL" clId="{9C3FDA83-02E5-4FD5-9226-2F964F6CC3D5}" dt="2023-06-05T06:25:35.977" v="644" actId="478"/>
          <ac:spMkLst>
            <pc:docMk/>
            <pc:sldMk cId="1420006679" sldId="259"/>
            <ac:spMk id="4" creationId="{B155996D-A682-8A1F-D818-6CB7396AFE44}"/>
          </ac:spMkLst>
        </pc:spChg>
        <pc:picChg chg="del">
          <ac:chgData name="Gerjan de Ruiter" userId="5d7c516b-9dcd-41a8-99d3-54425d29895b" providerId="ADAL" clId="{9C3FDA83-02E5-4FD5-9226-2F964F6CC3D5}" dt="2023-06-05T06:25:35.977" v="644" actId="478"/>
          <ac:picMkLst>
            <pc:docMk/>
            <pc:sldMk cId="1420006679" sldId="259"/>
            <ac:picMk id="7" creationId="{3C192363-64ED-B78F-56DA-A3F7C276D905}"/>
          </ac:picMkLst>
        </pc:picChg>
      </pc:sldChg>
      <pc:sldChg chg="del">
        <pc:chgData name="Gerjan de Ruiter" userId="5d7c516b-9dcd-41a8-99d3-54425d29895b" providerId="ADAL" clId="{9C3FDA83-02E5-4FD5-9226-2F964F6CC3D5}" dt="2023-06-05T07:33:58.469" v="654" actId="47"/>
        <pc:sldMkLst>
          <pc:docMk/>
          <pc:sldMk cId="3030372108" sldId="269"/>
        </pc:sldMkLst>
      </pc:sldChg>
      <pc:sldChg chg="del">
        <pc:chgData name="Gerjan de Ruiter" userId="5d7c516b-9dcd-41a8-99d3-54425d29895b" providerId="ADAL" clId="{9C3FDA83-02E5-4FD5-9226-2F964F6CC3D5}" dt="2023-06-05T07:51:12.681" v="884" actId="47"/>
        <pc:sldMkLst>
          <pc:docMk/>
          <pc:sldMk cId="462995526" sldId="273"/>
        </pc:sldMkLst>
      </pc:sldChg>
      <pc:sldChg chg="del">
        <pc:chgData name="Gerjan de Ruiter" userId="5d7c516b-9dcd-41a8-99d3-54425d29895b" providerId="ADAL" clId="{9C3FDA83-02E5-4FD5-9226-2F964F6CC3D5}" dt="2023-06-05T07:51:10.895" v="881" actId="47"/>
        <pc:sldMkLst>
          <pc:docMk/>
          <pc:sldMk cId="497058670" sldId="275"/>
        </pc:sldMkLst>
      </pc:sldChg>
      <pc:sldChg chg="del">
        <pc:chgData name="Gerjan de Ruiter" userId="5d7c516b-9dcd-41a8-99d3-54425d29895b" providerId="ADAL" clId="{9C3FDA83-02E5-4FD5-9226-2F964F6CC3D5}" dt="2023-06-05T07:49:52.854" v="782" actId="47"/>
        <pc:sldMkLst>
          <pc:docMk/>
          <pc:sldMk cId="1909157227" sldId="276"/>
        </pc:sldMkLst>
      </pc:sldChg>
      <pc:sldChg chg="del">
        <pc:chgData name="Gerjan de Ruiter" userId="5d7c516b-9dcd-41a8-99d3-54425d29895b" providerId="ADAL" clId="{9C3FDA83-02E5-4FD5-9226-2F964F6CC3D5}" dt="2023-06-05T06:22:46.359" v="78" actId="47"/>
        <pc:sldMkLst>
          <pc:docMk/>
          <pc:sldMk cId="3308885058" sldId="277"/>
        </pc:sldMkLst>
      </pc:sldChg>
      <pc:sldChg chg="del">
        <pc:chgData name="Gerjan de Ruiter" userId="5d7c516b-9dcd-41a8-99d3-54425d29895b" providerId="ADAL" clId="{9C3FDA83-02E5-4FD5-9226-2F964F6CC3D5}" dt="2023-06-05T07:34:07.868" v="655" actId="47"/>
        <pc:sldMkLst>
          <pc:docMk/>
          <pc:sldMk cId="514774030" sldId="278"/>
        </pc:sldMkLst>
      </pc:sldChg>
      <pc:sldChg chg="del">
        <pc:chgData name="Gerjan de Ruiter" userId="5d7c516b-9dcd-41a8-99d3-54425d29895b" providerId="ADAL" clId="{9C3FDA83-02E5-4FD5-9226-2F964F6CC3D5}" dt="2023-06-05T07:49:53.561" v="783" actId="47"/>
        <pc:sldMkLst>
          <pc:docMk/>
          <pc:sldMk cId="3554135000" sldId="280"/>
        </pc:sldMkLst>
      </pc:sldChg>
      <pc:sldChg chg="del">
        <pc:chgData name="Gerjan de Ruiter" userId="5d7c516b-9dcd-41a8-99d3-54425d29895b" providerId="ADAL" clId="{9C3FDA83-02E5-4FD5-9226-2F964F6CC3D5}" dt="2023-06-05T07:49:54.415" v="784" actId="47"/>
        <pc:sldMkLst>
          <pc:docMk/>
          <pc:sldMk cId="3469655907" sldId="281"/>
        </pc:sldMkLst>
      </pc:sldChg>
      <pc:sldChg chg="del">
        <pc:chgData name="Gerjan de Ruiter" userId="5d7c516b-9dcd-41a8-99d3-54425d29895b" providerId="ADAL" clId="{9C3FDA83-02E5-4FD5-9226-2F964F6CC3D5}" dt="2023-06-05T07:49:55.159" v="785" actId="47"/>
        <pc:sldMkLst>
          <pc:docMk/>
          <pc:sldMk cId="3483706449" sldId="282"/>
        </pc:sldMkLst>
      </pc:sldChg>
      <pc:sldChg chg="del">
        <pc:chgData name="Gerjan de Ruiter" userId="5d7c516b-9dcd-41a8-99d3-54425d29895b" providerId="ADAL" clId="{9C3FDA83-02E5-4FD5-9226-2F964F6CC3D5}" dt="2023-06-05T07:49:56.136" v="786" actId="47"/>
        <pc:sldMkLst>
          <pc:docMk/>
          <pc:sldMk cId="134908259" sldId="285"/>
        </pc:sldMkLst>
      </pc:sldChg>
      <pc:sldChg chg="del">
        <pc:chgData name="Gerjan de Ruiter" userId="5d7c516b-9dcd-41a8-99d3-54425d29895b" providerId="ADAL" clId="{9C3FDA83-02E5-4FD5-9226-2F964F6CC3D5}" dt="2023-06-05T07:51:12.235" v="883" actId="47"/>
        <pc:sldMkLst>
          <pc:docMk/>
          <pc:sldMk cId="677646517" sldId="286"/>
        </pc:sldMkLst>
      </pc:sldChg>
      <pc:sldChg chg="del">
        <pc:chgData name="Gerjan de Ruiter" userId="5d7c516b-9dcd-41a8-99d3-54425d29895b" providerId="ADAL" clId="{9C3FDA83-02E5-4FD5-9226-2F964F6CC3D5}" dt="2023-06-05T07:51:06.183" v="878" actId="47"/>
        <pc:sldMkLst>
          <pc:docMk/>
          <pc:sldMk cId="2386803499" sldId="289"/>
        </pc:sldMkLst>
      </pc:sldChg>
      <pc:sldChg chg="del">
        <pc:chgData name="Gerjan de Ruiter" userId="5d7c516b-9dcd-41a8-99d3-54425d29895b" providerId="ADAL" clId="{9C3FDA83-02E5-4FD5-9226-2F964F6CC3D5}" dt="2023-06-05T07:51:09.946" v="879" actId="47"/>
        <pc:sldMkLst>
          <pc:docMk/>
          <pc:sldMk cId="3402361945" sldId="290"/>
        </pc:sldMkLst>
      </pc:sldChg>
      <pc:sldChg chg="del">
        <pc:chgData name="Gerjan de Ruiter" userId="5d7c516b-9dcd-41a8-99d3-54425d29895b" providerId="ADAL" clId="{9C3FDA83-02E5-4FD5-9226-2F964F6CC3D5}" dt="2023-06-05T07:51:10.437" v="880" actId="47"/>
        <pc:sldMkLst>
          <pc:docMk/>
          <pc:sldMk cId="1194525899" sldId="292"/>
        </pc:sldMkLst>
      </pc:sldChg>
      <pc:sldChg chg="del">
        <pc:chgData name="Gerjan de Ruiter" userId="5d7c516b-9dcd-41a8-99d3-54425d29895b" providerId="ADAL" clId="{9C3FDA83-02E5-4FD5-9226-2F964F6CC3D5}" dt="2023-06-05T07:51:11.517" v="882" actId="47"/>
        <pc:sldMkLst>
          <pc:docMk/>
          <pc:sldMk cId="1454917619" sldId="293"/>
        </pc:sldMkLst>
      </pc:sldChg>
      <pc:sldChg chg="add">
        <pc:chgData name="Gerjan de Ruiter" userId="5d7c516b-9dcd-41a8-99d3-54425d29895b" providerId="ADAL" clId="{9C3FDA83-02E5-4FD5-9226-2F964F6CC3D5}" dt="2023-06-05T08:44:04.298" v="1964"/>
        <pc:sldMkLst>
          <pc:docMk/>
          <pc:sldMk cId="2922234874" sldId="311"/>
        </pc:sldMkLst>
      </pc:sldChg>
      <pc:sldChg chg="add del">
        <pc:chgData name="Gerjan de Ruiter" userId="5d7c516b-9dcd-41a8-99d3-54425d29895b" providerId="ADAL" clId="{9C3FDA83-02E5-4FD5-9226-2F964F6CC3D5}" dt="2023-06-05T08:44:00.551" v="1963" actId="2696"/>
        <pc:sldMkLst>
          <pc:docMk/>
          <pc:sldMk cId="3048981063" sldId="311"/>
        </pc:sldMkLst>
      </pc:sldChg>
      <pc:sldChg chg="del">
        <pc:chgData name="Gerjan de Ruiter" userId="5d7c516b-9dcd-41a8-99d3-54425d29895b" providerId="ADAL" clId="{9C3FDA83-02E5-4FD5-9226-2F964F6CC3D5}" dt="2023-06-05T07:33:44.375" v="649" actId="47"/>
        <pc:sldMkLst>
          <pc:docMk/>
          <pc:sldMk cId="3661377707" sldId="344"/>
        </pc:sldMkLst>
      </pc:sldChg>
      <pc:sldChg chg="del">
        <pc:chgData name="Gerjan de Ruiter" userId="5d7c516b-9dcd-41a8-99d3-54425d29895b" providerId="ADAL" clId="{9C3FDA83-02E5-4FD5-9226-2F964F6CC3D5}" dt="2023-06-05T07:51:14.799" v="885" actId="47"/>
        <pc:sldMkLst>
          <pc:docMk/>
          <pc:sldMk cId="3506261688" sldId="346"/>
        </pc:sldMkLst>
      </pc:sldChg>
      <pc:sldChg chg="del">
        <pc:chgData name="Gerjan de Ruiter" userId="5d7c516b-9dcd-41a8-99d3-54425d29895b" providerId="ADAL" clId="{9C3FDA83-02E5-4FD5-9226-2F964F6CC3D5}" dt="2023-06-05T07:33:52.362" v="652" actId="47"/>
        <pc:sldMkLst>
          <pc:docMk/>
          <pc:sldMk cId="1073633560" sldId="348"/>
        </pc:sldMkLst>
      </pc:sldChg>
      <pc:sldChg chg="add">
        <pc:chgData name="Gerjan de Ruiter" userId="5d7c516b-9dcd-41a8-99d3-54425d29895b" providerId="ADAL" clId="{9C3FDA83-02E5-4FD5-9226-2F964F6CC3D5}" dt="2023-06-05T08:45:02.704" v="1966"/>
        <pc:sldMkLst>
          <pc:docMk/>
          <pc:sldMk cId="3099179878" sldId="352"/>
        </pc:sldMkLst>
      </pc:sldChg>
      <pc:sldChg chg="del">
        <pc:chgData name="Gerjan de Ruiter" userId="5d7c516b-9dcd-41a8-99d3-54425d29895b" providerId="ADAL" clId="{9C3FDA83-02E5-4FD5-9226-2F964F6CC3D5}" dt="2023-06-05T07:49:58.242" v="787" actId="47"/>
        <pc:sldMkLst>
          <pc:docMk/>
          <pc:sldMk cId="565538256" sldId="354"/>
        </pc:sldMkLst>
      </pc:sldChg>
      <pc:sldChg chg="del">
        <pc:chgData name="Gerjan de Ruiter" userId="5d7c516b-9dcd-41a8-99d3-54425d29895b" providerId="ADAL" clId="{9C3FDA83-02E5-4FD5-9226-2F964F6CC3D5}" dt="2023-06-05T07:57:59.715" v="888" actId="47"/>
        <pc:sldMkLst>
          <pc:docMk/>
          <pc:sldMk cId="3449219013" sldId="356"/>
        </pc:sldMkLst>
      </pc:sldChg>
      <pc:sldChg chg="modSp mod">
        <pc:chgData name="Gerjan de Ruiter" userId="5d7c516b-9dcd-41a8-99d3-54425d29895b" providerId="ADAL" clId="{9C3FDA83-02E5-4FD5-9226-2F964F6CC3D5}" dt="2023-06-05T07:58:03.436" v="889" actId="20577"/>
        <pc:sldMkLst>
          <pc:docMk/>
          <pc:sldMk cId="2645222207" sldId="358"/>
        </pc:sldMkLst>
        <pc:spChg chg="mod">
          <ac:chgData name="Gerjan de Ruiter" userId="5d7c516b-9dcd-41a8-99d3-54425d29895b" providerId="ADAL" clId="{9C3FDA83-02E5-4FD5-9226-2F964F6CC3D5}" dt="2023-06-05T07:58:03.436" v="889" actId="20577"/>
          <ac:spMkLst>
            <pc:docMk/>
            <pc:sldMk cId="2645222207" sldId="358"/>
            <ac:spMk id="3" creationId="{3C700A5F-DB6D-BE70-29E4-7456F17084D4}"/>
          </ac:spMkLst>
        </pc:spChg>
      </pc:sldChg>
      <pc:sldChg chg="del">
        <pc:chgData name="Gerjan de Ruiter" userId="5d7c516b-9dcd-41a8-99d3-54425d29895b" providerId="ADAL" clId="{9C3FDA83-02E5-4FD5-9226-2F964F6CC3D5}" dt="2023-06-05T07:33:56.139" v="653" actId="47"/>
        <pc:sldMkLst>
          <pc:docMk/>
          <pc:sldMk cId="2675224728" sldId="359"/>
        </pc:sldMkLst>
      </pc:sldChg>
      <pc:sldChg chg="del">
        <pc:chgData name="Gerjan de Ruiter" userId="5d7c516b-9dcd-41a8-99d3-54425d29895b" providerId="ADAL" clId="{9C3FDA83-02E5-4FD5-9226-2F964F6CC3D5}" dt="2023-06-05T07:33:48.998" v="651" actId="47"/>
        <pc:sldMkLst>
          <pc:docMk/>
          <pc:sldMk cId="141468110" sldId="360"/>
        </pc:sldMkLst>
      </pc:sldChg>
      <pc:sldChg chg="del">
        <pc:chgData name="Gerjan de Ruiter" userId="5d7c516b-9dcd-41a8-99d3-54425d29895b" providerId="ADAL" clId="{9C3FDA83-02E5-4FD5-9226-2F964F6CC3D5}" dt="2023-06-05T07:33:46.888" v="650" actId="47"/>
        <pc:sldMkLst>
          <pc:docMk/>
          <pc:sldMk cId="2702696067" sldId="361"/>
        </pc:sldMkLst>
      </pc:sldChg>
      <pc:sldChg chg="del">
        <pc:chgData name="Gerjan de Ruiter" userId="5d7c516b-9dcd-41a8-99d3-54425d29895b" providerId="ADAL" clId="{9C3FDA83-02E5-4FD5-9226-2F964F6CC3D5}" dt="2023-06-05T07:49:24.131" v="775" actId="47"/>
        <pc:sldMkLst>
          <pc:docMk/>
          <pc:sldMk cId="3897333678" sldId="384"/>
        </pc:sldMkLst>
      </pc:sldChg>
      <pc:sldChg chg="del">
        <pc:chgData name="Gerjan de Ruiter" userId="5d7c516b-9dcd-41a8-99d3-54425d29895b" providerId="ADAL" clId="{9C3FDA83-02E5-4FD5-9226-2F964F6CC3D5}" dt="2023-06-05T07:49:22.755" v="774" actId="47"/>
        <pc:sldMkLst>
          <pc:docMk/>
          <pc:sldMk cId="956385433" sldId="388"/>
        </pc:sldMkLst>
      </pc:sldChg>
      <pc:sldChg chg="del">
        <pc:chgData name="Gerjan de Ruiter" userId="5d7c516b-9dcd-41a8-99d3-54425d29895b" providerId="ADAL" clId="{9C3FDA83-02E5-4FD5-9226-2F964F6CC3D5}" dt="2023-06-05T07:49:20.777" v="773" actId="47"/>
        <pc:sldMkLst>
          <pc:docMk/>
          <pc:sldMk cId="3230232504" sldId="389"/>
        </pc:sldMkLst>
      </pc:sldChg>
      <pc:sldChg chg="del">
        <pc:chgData name="Gerjan de Ruiter" userId="5d7c516b-9dcd-41a8-99d3-54425d29895b" providerId="ADAL" clId="{9C3FDA83-02E5-4FD5-9226-2F964F6CC3D5}" dt="2023-06-05T07:49:18.152" v="772" actId="47"/>
        <pc:sldMkLst>
          <pc:docMk/>
          <pc:sldMk cId="3877905756" sldId="390"/>
        </pc:sldMkLst>
      </pc:sldChg>
      <pc:sldChg chg="del">
        <pc:chgData name="Gerjan de Ruiter" userId="5d7c516b-9dcd-41a8-99d3-54425d29895b" providerId="ADAL" clId="{9C3FDA83-02E5-4FD5-9226-2F964F6CC3D5}" dt="2023-06-05T06:22:44.531" v="77" actId="47"/>
        <pc:sldMkLst>
          <pc:docMk/>
          <pc:sldMk cId="1090268189" sldId="391"/>
        </pc:sldMkLst>
      </pc:sldChg>
      <pc:sldChg chg="modSp mod modAnim modNotesTx">
        <pc:chgData name="Gerjan de Ruiter" userId="5d7c516b-9dcd-41a8-99d3-54425d29895b" providerId="ADAL" clId="{9C3FDA83-02E5-4FD5-9226-2F964F6CC3D5}" dt="2023-06-02T13:49:03.908" v="38"/>
        <pc:sldMkLst>
          <pc:docMk/>
          <pc:sldMk cId="841895786" sldId="392"/>
        </pc:sldMkLst>
        <pc:spChg chg="mod">
          <ac:chgData name="Gerjan de Ruiter" userId="5d7c516b-9dcd-41a8-99d3-54425d29895b" providerId="ADAL" clId="{9C3FDA83-02E5-4FD5-9226-2F964F6CC3D5}" dt="2023-06-02T13:48:06.669" v="32" actId="20577"/>
          <ac:spMkLst>
            <pc:docMk/>
            <pc:sldMk cId="841895786" sldId="392"/>
            <ac:spMk id="5" creationId="{21471426-52E4-F72E-9024-F69716D73D0F}"/>
          </ac:spMkLst>
        </pc:spChg>
        <pc:spChg chg="mod">
          <ac:chgData name="Gerjan de Ruiter" userId="5d7c516b-9dcd-41a8-99d3-54425d29895b" providerId="ADAL" clId="{9C3FDA83-02E5-4FD5-9226-2F964F6CC3D5}" dt="2023-06-02T13:48:13.454" v="36" actId="27636"/>
          <ac:spMkLst>
            <pc:docMk/>
            <pc:sldMk cId="841895786" sldId="392"/>
            <ac:spMk id="6" creationId="{EAF2D527-24D7-D6A9-6371-22A32D0824F6}"/>
          </ac:spMkLst>
        </pc:spChg>
      </pc:sldChg>
      <pc:sldChg chg="del">
        <pc:chgData name="Gerjan de Ruiter" userId="5d7c516b-9dcd-41a8-99d3-54425d29895b" providerId="ADAL" clId="{9C3FDA83-02E5-4FD5-9226-2F964F6CC3D5}" dt="2023-06-05T07:51:05.431" v="877" actId="47"/>
        <pc:sldMkLst>
          <pc:docMk/>
          <pc:sldMk cId="2204928937" sldId="393"/>
        </pc:sldMkLst>
      </pc:sldChg>
      <pc:sldChg chg="modSp add mod modAnim">
        <pc:chgData name="Gerjan de Ruiter" userId="5d7c516b-9dcd-41a8-99d3-54425d29895b" providerId="ADAL" clId="{9C3FDA83-02E5-4FD5-9226-2F964F6CC3D5}" dt="2023-06-02T13:49:19.659" v="76" actId="27636"/>
        <pc:sldMkLst>
          <pc:docMk/>
          <pc:sldMk cId="2174531468" sldId="394"/>
        </pc:sldMkLst>
        <pc:spChg chg="mod">
          <ac:chgData name="Gerjan de Ruiter" userId="5d7c516b-9dcd-41a8-99d3-54425d29895b" providerId="ADAL" clId="{9C3FDA83-02E5-4FD5-9226-2F964F6CC3D5}" dt="2023-06-02T13:49:13.168" v="72" actId="20577"/>
          <ac:spMkLst>
            <pc:docMk/>
            <pc:sldMk cId="2174531468" sldId="394"/>
            <ac:spMk id="5" creationId="{21471426-52E4-F72E-9024-F69716D73D0F}"/>
          </ac:spMkLst>
        </pc:spChg>
        <pc:spChg chg="mod">
          <ac:chgData name="Gerjan de Ruiter" userId="5d7c516b-9dcd-41a8-99d3-54425d29895b" providerId="ADAL" clId="{9C3FDA83-02E5-4FD5-9226-2F964F6CC3D5}" dt="2023-06-02T13:49:19.659" v="76" actId="27636"/>
          <ac:spMkLst>
            <pc:docMk/>
            <pc:sldMk cId="2174531468" sldId="394"/>
            <ac:spMk id="6" creationId="{EAF2D527-24D7-D6A9-6371-22A32D0824F6}"/>
          </ac:spMkLst>
        </pc:spChg>
      </pc:sldChg>
      <pc:sldChg chg="addSp delSp modSp new mod modClrScheme chgLayout modNotesTx">
        <pc:chgData name="Gerjan de Ruiter" userId="5d7c516b-9dcd-41a8-99d3-54425d29895b" providerId="ADAL" clId="{9C3FDA83-02E5-4FD5-9226-2F964F6CC3D5}" dt="2023-06-05T10:06:01.756" v="2548" actId="20577"/>
        <pc:sldMkLst>
          <pc:docMk/>
          <pc:sldMk cId="4232521587" sldId="395"/>
        </pc:sldMkLst>
        <pc:spChg chg="del">
          <ac:chgData name="Gerjan de Ruiter" userId="5d7c516b-9dcd-41a8-99d3-54425d29895b" providerId="ADAL" clId="{9C3FDA83-02E5-4FD5-9226-2F964F6CC3D5}" dt="2023-06-05T06:26:12.764" v="647" actId="26606"/>
          <ac:spMkLst>
            <pc:docMk/>
            <pc:sldMk cId="4232521587" sldId="395"/>
            <ac:spMk id="2" creationId="{9649E57F-4F57-0AE6-F6C8-59174C289B74}"/>
          </ac:spMkLst>
        </pc:spChg>
        <pc:spChg chg="del">
          <ac:chgData name="Gerjan de Ruiter" userId="5d7c516b-9dcd-41a8-99d3-54425d29895b" providerId="ADAL" clId="{9C3FDA83-02E5-4FD5-9226-2F964F6CC3D5}" dt="2023-06-05T06:26:12.764" v="647" actId="26606"/>
          <ac:spMkLst>
            <pc:docMk/>
            <pc:sldMk cId="4232521587" sldId="395"/>
            <ac:spMk id="3" creationId="{E082A4C6-33C4-0AEB-CA39-F808BAD45BD0}"/>
          </ac:spMkLst>
        </pc:spChg>
        <pc:spChg chg="del">
          <ac:chgData name="Gerjan de Ruiter" userId="5d7c516b-9dcd-41a8-99d3-54425d29895b" providerId="ADAL" clId="{9C3FDA83-02E5-4FD5-9226-2F964F6CC3D5}" dt="2023-06-05T06:26:04.785" v="646"/>
          <ac:spMkLst>
            <pc:docMk/>
            <pc:sldMk cId="4232521587" sldId="395"/>
            <ac:spMk id="4" creationId="{7D568A05-5890-5B44-7803-41DF66FAF445}"/>
          </ac:spMkLst>
        </pc:spChg>
        <pc:spChg chg="del">
          <ac:chgData name="Gerjan de Ruiter" userId="5d7c516b-9dcd-41a8-99d3-54425d29895b" providerId="ADAL" clId="{9C3FDA83-02E5-4FD5-9226-2F964F6CC3D5}" dt="2023-06-05T06:26:12.764" v="647" actId="26606"/>
          <ac:spMkLst>
            <pc:docMk/>
            <pc:sldMk cId="4232521587" sldId="395"/>
            <ac:spMk id="5" creationId="{F0ECAE85-1432-542C-79BC-A408C9BC7D6B}"/>
          </ac:spMkLst>
        </pc:spChg>
        <pc:spChg chg="add mod">
          <ac:chgData name="Gerjan de Ruiter" userId="5d7c516b-9dcd-41a8-99d3-54425d29895b" providerId="ADAL" clId="{9C3FDA83-02E5-4FD5-9226-2F964F6CC3D5}" dt="2023-06-05T08:52:24.284" v="2171" actId="790"/>
          <ac:spMkLst>
            <pc:docMk/>
            <pc:sldMk cId="4232521587" sldId="395"/>
            <ac:spMk id="1031" creationId="{AA8BAA88-91AC-3E84-1644-B9914CE4F51C}"/>
          </ac:spMkLst>
        </pc:spChg>
        <pc:spChg chg="add mod">
          <ac:chgData name="Gerjan de Ruiter" userId="5d7c516b-9dcd-41a8-99d3-54425d29895b" providerId="ADAL" clId="{9C3FDA83-02E5-4FD5-9226-2F964F6CC3D5}" dt="2023-06-05T08:52:58.306" v="2259" actId="20577"/>
          <ac:spMkLst>
            <pc:docMk/>
            <pc:sldMk cId="4232521587" sldId="395"/>
            <ac:spMk id="1033" creationId="{7CF9E523-84F3-91D8-8A15-B70602D2DBF9}"/>
          </ac:spMkLst>
        </pc:spChg>
        <pc:picChg chg="add mod">
          <ac:chgData name="Gerjan de Ruiter" userId="5d7c516b-9dcd-41a8-99d3-54425d29895b" providerId="ADAL" clId="{9C3FDA83-02E5-4FD5-9226-2F964F6CC3D5}" dt="2023-06-05T06:26:12.764" v="647" actId="26606"/>
          <ac:picMkLst>
            <pc:docMk/>
            <pc:sldMk cId="4232521587" sldId="395"/>
            <ac:picMk id="1026" creationId="{83CFB746-FBB6-7918-BFFE-6C7EA4CBFC1A}"/>
          </ac:picMkLst>
        </pc:picChg>
      </pc:sldChg>
      <pc:sldChg chg="add">
        <pc:chgData name="Gerjan de Ruiter" userId="5d7c516b-9dcd-41a8-99d3-54425d29895b" providerId="ADAL" clId="{9C3FDA83-02E5-4FD5-9226-2F964F6CC3D5}" dt="2023-06-05T07:33:39.604" v="648"/>
        <pc:sldMkLst>
          <pc:docMk/>
          <pc:sldMk cId="3854578001" sldId="396"/>
        </pc:sldMkLst>
      </pc:sldChg>
      <pc:sldChg chg="new del">
        <pc:chgData name="Gerjan de Ruiter" userId="5d7c516b-9dcd-41a8-99d3-54425d29895b" providerId="ADAL" clId="{9C3FDA83-02E5-4FD5-9226-2F964F6CC3D5}" dt="2023-06-05T07:38:39.669" v="658" actId="47"/>
        <pc:sldMkLst>
          <pc:docMk/>
          <pc:sldMk cId="1917334277" sldId="397"/>
        </pc:sldMkLst>
      </pc:sldChg>
      <pc:sldChg chg="addSp modSp add mod modAnim">
        <pc:chgData name="Gerjan de Ruiter" userId="5d7c516b-9dcd-41a8-99d3-54425d29895b" providerId="ADAL" clId="{9C3FDA83-02E5-4FD5-9226-2F964F6CC3D5}" dt="2023-06-05T07:49:44.884" v="781" actId="1076"/>
        <pc:sldMkLst>
          <pc:docMk/>
          <pc:sldMk cId="2618482707" sldId="398"/>
        </pc:sldMkLst>
        <pc:spChg chg="mod">
          <ac:chgData name="Gerjan de Ruiter" userId="5d7c516b-9dcd-41a8-99d3-54425d29895b" providerId="ADAL" clId="{9C3FDA83-02E5-4FD5-9226-2F964F6CC3D5}" dt="2023-06-05T07:49:08.518" v="769" actId="20577"/>
          <ac:spMkLst>
            <pc:docMk/>
            <pc:sldMk cId="2618482707" sldId="398"/>
            <ac:spMk id="5" creationId="{21471426-52E4-F72E-9024-F69716D73D0F}"/>
          </ac:spMkLst>
        </pc:spChg>
        <pc:spChg chg="mod">
          <ac:chgData name="Gerjan de Ruiter" userId="5d7c516b-9dcd-41a8-99d3-54425d29895b" providerId="ADAL" clId="{9C3FDA83-02E5-4FD5-9226-2F964F6CC3D5}" dt="2023-06-05T07:49:12.325" v="771" actId="20577"/>
          <ac:spMkLst>
            <pc:docMk/>
            <pc:sldMk cId="2618482707" sldId="398"/>
            <ac:spMk id="6" creationId="{EAF2D527-24D7-D6A9-6371-22A32D0824F6}"/>
          </ac:spMkLst>
        </pc:spChg>
        <pc:picChg chg="add mod">
          <ac:chgData name="Gerjan de Ruiter" userId="5d7c516b-9dcd-41a8-99d3-54425d29895b" providerId="ADAL" clId="{9C3FDA83-02E5-4FD5-9226-2F964F6CC3D5}" dt="2023-06-05T07:49:44.884" v="781" actId="1076"/>
          <ac:picMkLst>
            <pc:docMk/>
            <pc:sldMk cId="2618482707" sldId="398"/>
            <ac:picMk id="2" creationId="{BD8E82F0-A2AC-243E-E9CC-ECD3AC712ED1}"/>
          </ac:picMkLst>
        </pc:picChg>
      </pc:sldChg>
      <pc:sldChg chg="delSp modSp add mod modAnim">
        <pc:chgData name="Gerjan de Ruiter" userId="5d7c516b-9dcd-41a8-99d3-54425d29895b" providerId="ADAL" clId="{9C3FDA83-02E5-4FD5-9226-2F964F6CC3D5}" dt="2023-06-05T07:51:02.486" v="876"/>
        <pc:sldMkLst>
          <pc:docMk/>
          <pc:sldMk cId="3177920343" sldId="399"/>
        </pc:sldMkLst>
        <pc:spChg chg="mod">
          <ac:chgData name="Gerjan de Ruiter" userId="5d7c516b-9dcd-41a8-99d3-54425d29895b" providerId="ADAL" clId="{9C3FDA83-02E5-4FD5-9226-2F964F6CC3D5}" dt="2023-06-05T07:50:28.254" v="867" actId="14100"/>
          <ac:spMkLst>
            <pc:docMk/>
            <pc:sldMk cId="3177920343" sldId="399"/>
            <ac:spMk id="5" creationId="{21471426-52E4-F72E-9024-F69716D73D0F}"/>
          </ac:spMkLst>
        </pc:spChg>
        <pc:spChg chg="mod">
          <ac:chgData name="Gerjan de Ruiter" userId="5d7c516b-9dcd-41a8-99d3-54425d29895b" providerId="ADAL" clId="{9C3FDA83-02E5-4FD5-9226-2F964F6CC3D5}" dt="2023-06-05T07:50:38.594" v="870" actId="27636"/>
          <ac:spMkLst>
            <pc:docMk/>
            <pc:sldMk cId="3177920343" sldId="399"/>
            <ac:spMk id="6" creationId="{EAF2D527-24D7-D6A9-6371-22A32D0824F6}"/>
          </ac:spMkLst>
        </pc:spChg>
        <pc:picChg chg="del">
          <ac:chgData name="Gerjan de Ruiter" userId="5d7c516b-9dcd-41a8-99d3-54425d29895b" providerId="ADAL" clId="{9C3FDA83-02E5-4FD5-9226-2F964F6CC3D5}" dt="2023-06-05T07:50:30.089" v="868" actId="478"/>
          <ac:picMkLst>
            <pc:docMk/>
            <pc:sldMk cId="3177920343" sldId="399"/>
            <ac:picMk id="2" creationId="{BD8E82F0-A2AC-243E-E9CC-ECD3AC712ED1}"/>
          </ac:picMkLst>
        </pc:picChg>
      </pc:sldChg>
      <pc:sldChg chg="addSp delSp modSp new mod modClrScheme chgLayout modNotesTx">
        <pc:chgData name="Gerjan de Ruiter" userId="5d7c516b-9dcd-41a8-99d3-54425d29895b" providerId="ADAL" clId="{9C3FDA83-02E5-4FD5-9226-2F964F6CC3D5}" dt="2023-06-05T11:46:59.459" v="3616" actId="20577"/>
        <pc:sldMkLst>
          <pc:docMk/>
          <pc:sldMk cId="477144971" sldId="400"/>
        </pc:sldMkLst>
        <pc:spChg chg="del mod ord">
          <ac:chgData name="Gerjan de Ruiter" userId="5d7c516b-9dcd-41a8-99d3-54425d29895b" providerId="ADAL" clId="{9C3FDA83-02E5-4FD5-9226-2F964F6CC3D5}" dt="2023-06-05T10:00:11.731" v="2261" actId="700"/>
          <ac:spMkLst>
            <pc:docMk/>
            <pc:sldMk cId="477144971" sldId="400"/>
            <ac:spMk id="2" creationId="{A1D0BFEA-42F2-E7CF-0A42-D8018B8CB0FD}"/>
          </ac:spMkLst>
        </pc:spChg>
        <pc:spChg chg="del mod ord">
          <ac:chgData name="Gerjan de Ruiter" userId="5d7c516b-9dcd-41a8-99d3-54425d29895b" providerId="ADAL" clId="{9C3FDA83-02E5-4FD5-9226-2F964F6CC3D5}" dt="2023-06-05T10:00:11.731" v="2261" actId="700"/>
          <ac:spMkLst>
            <pc:docMk/>
            <pc:sldMk cId="477144971" sldId="400"/>
            <ac:spMk id="3" creationId="{A83C468D-B393-1860-BF74-54D977D11FEA}"/>
          </ac:spMkLst>
        </pc:spChg>
        <pc:spChg chg="del mod ord">
          <ac:chgData name="Gerjan de Ruiter" userId="5d7c516b-9dcd-41a8-99d3-54425d29895b" providerId="ADAL" clId="{9C3FDA83-02E5-4FD5-9226-2F964F6CC3D5}" dt="2023-06-05T10:00:11.731" v="2261" actId="700"/>
          <ac:spMkLst>
            <pc:docMk/>
            <pc:sldMk cId="477144971" sldId="400"/>
            <ac:spMk id="4" creationId="{CE9A0D4B-ABDA-A094-2335-B337569B2529}"/>
          </ac:spMkLst>
        </pc:spChg>
        <pc:spChg chg="add mod ord">
          <ac:chgData name="Gerjan de Ruiter" userId="5d7c516b-9dcd-41a8-99d3-54425d29895b" providerId="ADAL" clId="{9C3FDA83-02E5-4FD5-9226-2F964F6CC3D5}" dt="2023-06-05T11:03:49.460" v="3011" actId="26606"/>
          <ac:spMkLst>
            <pc:docMk/>
            <pc:sldMk cId="477144971" sldId="400"/>
            <ac:spMk id="5" creationId="{1BE6030A-3C86-51E1-8F56-6633532E2219}"/>
          </ac:spMkLst>
        </pc:spChg>
        <pc:spChg chg="add mod ord">
          <ac:chgData name="Gerjan de Ruiter" userId="5d7c516b-9dcd-41a8-99d3-54425d29895b" providerId="ADAL" clId="{9C3FDA83-02E5-4FD5-9226-2F964F6CC3D5}" dt="2023-06-05T11:46:59.459" v="3616" actId="20577"/>
          <ac:spMkLst>
            <pc:docMk/>
            <pc:sldMk cId="477144971" sldId="400"/>
            <ac:spMk id="6" creationId="{0FD0E4BA-19F8-10DB-3B06-D61836398EE8}"/>
          </ac:spMkLst>
        </pc:spChg>
        <pc:spChg chg="add del mod ord">
          <ac:chgData name="Gerjan de Ruiter" userId="5d7c516b-9dcd-41a8-99d3-54425d29895b" providerId="ADAL" clId="{9C3FDA83-02E5-4FD5-9226-2F964F6CC3D5}" dt="2023-06-05T11:03:43.908" v="3010"/>
          <ac:spMkLst>
            <pc:docMk/>
            <pc:sldMk cId="477144971" sldId="400"/>
            <ac:spMk id="7" creationId="{2DA0E813-89B6-B7BC-446A-1B4F8F43E8FF}"/>
          </ac:spMkLst>
        </pc:spChg>
        <pc:spChg chg="add del mod ord">
          <ac:chgData name="Gerjan de Ruiter" userId="5d7c516b-9dcd-41a8-99d3-54425d29895b" providerId="ADAL" clId="{9C3FDA83-02E5-4FD5-9226-2F964F6CC3D5}" dt="2023-06-05T11:03:49.460" v="3011" actId="26606"/>
          <ac:spMkLst>
            <pc:docMk/>
            <pc:sldMk cId="477144971" sldId="400"/>
            <ac:spMk id="8" creationId="{090A20FD-5B35-F930-402B-1C8078A2CFBB}"/>
          </ac:spMkLst>
        </pc:spChg>
        <pc:spChg chg="add del mod ord">
          <ac:chgData name="Gerjan de Ruiter" userId="5d7c516b-9dcd-41a8-99d3-54425d29895b" providerId="ADAL" clId="{9C3FDA83-02E5-4FD5-9226-2F964F6CC3D5}" dt="2023-06-05T11:03:49.460" v="3011" actId="26606"/>
          <ac:spMkLst>
            <pc:docMk/>
            <pc:sldMk cId="477144971" sldId="400"/>
            <ac:spMk id="9" creationId="{626DDBDE-D7CB-C68D-3646-CEC08FA91336}"/>
          </ac:spMkLst>
        </pc:spChg>
        <pc:picChg chg="add mod">
          <ac:chgData name="Gerjan de Ruiter" userId="5d7c516b-9dcd-41a8-99d3-54425d29895b" providerId="ADAL" clId="{9C3FDA83-02E5-4FD5-9226-2F964F6CC3D5}" dt="2023-06-05T11:03:49.460" v="3011" actId="26606"/>
          <ac:picMkLst>
            <pc:docMk/>
            <pc:sldMk cId="477144971" sldId="400"/>
            <ac:picMk id="2050" creationId="{5EC69391-9316-6ED2-3593-FE527FFB48F0}"/>
          </ac:picMkLst>
        </pc:picChg>
      </pc:sldChg>
      <pc:sldChg chg="addSp delSp modSp new del mod modNotesTx">
        <pc:chgData name="Gerjan de Ruiter" userId="5d7c516b-9dcd-41a8-99d3-54425d29895b" providerId="ADAL" clId="{9C3FDA83-02E5-4FD5-9226-2F964F6CC3D5}" dt="2023-06-05T08:21:06.386" v="1916" actId="47"/>
        <pc:sldMkLst>
          <pc:docMk/>
          <pc:sldMk cId="1223376705" sldId="400"/>
        </pc:sldMkLst>
        <pc:spChg chg="mod">
          <ac:chgData name="Gerjan de Ruiter" userId="5d7c516b-9dcd-41a8-99d3-54425d29895b" providerId="ADAL" clId="{9C3FDA83-02E5-4FD5-9226-2F964F6CC3D5}" dt="2023-06-05T08:13:49.192" v="1697" actId="20577"/>
          <ac:spMkLst>
            <pc:docMk/>
            <pc:sldMk cId="1223376705" sldId="400"/>
            <ac:spMk id="2" creationId="{6F8E6B38-C1BC-C255-F4EC-A8EA9C0E1D24}"/>
          </ac:spMkLst>
        </pc:spChg>
        <pc:spChg chg="del">
          <ac:chgData name="Gerjan de Ruiter" userId="5d7c516b-9dcd-41a8-99d3-54425d29895b" providerId="ADAL" clId="{9C3FDA83-02E5-4FD5-9226-2F964F6CC3D5}" dt="2023-06-05T08:05:32.862" v="952" actId="1032"/>
          <ac:spMkLst>
            <pc:docMk/>
            <pc:sldMk cId="1223376705" sldId="400"/>
            <ac:spMk id="3" creationId="{D6BF3A8F-BEAC-943B-DBA3-E561E85A1A58}"/>
          </ac:spMkLst>
        </pc:spChg>
        <pc:spChg chg="del">
          <ac:chgData name="Gerjan de Ruiter" userId="5d7c516b-9dcd-41a8-99d3-54425d29895b" providerId="ADAL" clId="{9C3FDA83-02E5-4FD5-9226-2F964F6CC3D5}" dt="2023-06-05T08:05:36.034" v="953" actId="478"/>
          <ac:spMkLst>
            <pc:docMk/>
            <pc:sldMk cId="1223376705" sldId="400"/>
            <ac:spMk id="4" creationId="{CC1A90BC-8AEA-FFAE-D2E6-513E00EB887D}"/>
          </ac:spMkLst>
        </pc:spChg>
        <pc:graphicFrameChg chg="add mod modGraphic">
          <ac:chgData name="Gerjan de Ruiter" userId="5d7c516b-9dcd-41a8-99d3-54425d29895b" providerId="ADAL" clId="{9C3FDA83-02E5-4FD5-9226-2F964F6CC3D5}" dt="2023-06-05T08:14:16.357" v="1710" actId="20577"/>
          <ac:graphicFrameMkLst>
            <pc:docMk/>
            <pc:sldMk cId="1223376705" sldId="400"/>
            <ac:graphicFrameMk id="5" creationId="{6E12CA53-C538-F74E-4A9E-E74070543D8D}"/>
          </ac:graphicFrameMkLst>
        </pc:graphicFrameChg>
      </pc:sldChg>
      <pc:sldChg chg="add del">
        <pc:chgData name="Gerjan de Ruiter" userId="5d7c516b-9dcd-41a8-99d3-54425d29895b" providerId="ADAL" clId="{9C3FDA83-02E5-4FD5-9226-2F964F6CC3D5}" dt="2023-06-05T08:45:04.402" v="1967" actId="47"/>
        <pc:sldMkLst>
          <pc:docMk/>
          <pc:sldMk cId="3459957985" sldId="400"/>
        </pc:sldMkLst>
      </pc:sldChg>
      <pc:sldChg chg="addSp delSp modSp add mod modNotesTx">
        <pc:chgData name="Gerjan de Ruiter" userId="5d7c516b-9dcd-41a8-99d3-54425d29895b" providerId="ADAL" clId="{9C3FDA83-02E5-4FD5-9226-2F964F6CC3D5}" dt="2023-06-05T11:06:14.730" v="3198" actId="478"/>
        <pc:sldMkLst>
          <pc:docMk/>
          <pc:sldMk cId="3141114693" sldId="401"/>
        </pc:sldMkLst>
        <pc:spChg chg="add del mod">
          <ac:chgData name="Gerjan de Ruiter" userId="5d7c516b-9dcd-41a8-99d3-54425d29895b" providerId="ADAL" clId="{9C3FDA83-02E5-4FD5-9226-2F964F6CC3D5}" dt="2023-06-05T11:04:26.162" v="3013"/>
          <ac:spMkLst>
            <pc:docMk/>
            <pc:sldMk cId="3141114693" sldId="401"/>
            <ac:spMk id="2" creationId="{C621262A-ABF2-3531-F5BB-B0995774CCBD}"/>
          </ac:spMkLst>
        </pc:spChg>
        <pc:spChg chg="add del mod">
          <ac:chgData name="Gerjan de Ruiter" userId="5d7c516b-9dcd-41a8-99d3-54425d29895b" providerId="ADAL" clId="{9C3FDA83-02E5-4FD5-9226-2F964F6CC3D5}" dt="2023-06-05T11:04:32.739" v="3015"/>
          <ac:spMkLst>
            <pc:docMk/>
            <pc:sldMk cId="3141114693" sldId="401"/>
            <ac:spMk id="3" creationId="{DCD0CE9A-5FB0-D6B7-F1E9-F33CB200C694}"/>
          </ac:spMkLst>
        </pc:spChg>
        <pc:spChg chg="mod">
          <ac:chgData name="Gerjan de Ruiter" userId="5d7c516b-9dcd-41a8-99d3-54425d29895b" providerId="ADAL" clId="{9C3FDA83-02E5-4FD5-9226-2F964F6CC3D5}" dt="2023-06-05T10:15:13.110" v="2931" actId="20577"/>
          <ac:spMkLst>
            <pc:docMk/>
            <pc:sldMk cId="3141114693" sldId="401"/>
            <ac:spMk id="6" creationId="{0FD0E4BA-19F8-10DB-3B06-D61836398EE8}"/>
          </ac:spMkLst>
        </pc:spChg>
        <pc:spChg chg="add del">
          <ac:chgData name="Gerjan de Ruiter" userId="5d7c516b-9dcd-41a8-99d3-54425d29895b" providerId="ADAL" clId="{9C3FDA83-02E5-4FD5-9226-2F964F6CC3D5}" dt="2023-06-05T11:04:38.335" v="3016" actId="22"/>
          <ac:spMkLst>
            <pc:docMk/>
            <pc:sldMk cId="3141114693" sldId="401"/>
            <ac:spMk id="7" creationId="{2DA0E813-89B6-B7BC-446A-1B4F8F43E8FF}"/>
          </ac:spMkLst>
        </pc:spChg>
        <pc:spChg chg="del mod">
          <ac:chgData name="Gerjan de Ruiter" userId="5d7c516b-9dcd-41a8-99d3-54425d29895b" providerId="ADAL" clId="{9C3FDA83-02E5-4FD5-9226-2F964F6CC3D5}" dt="2023-06-05T11:06:14.730" v="3198" actId="478"/>
          <ac:spMkLst>
            <pc:docMk/>
            <pc:sldMk cId="3141114693" sldId="401"/>
            <ac:spMk id="8" creationId="{090A20FD-5B35-F930-402B-1C8078A2CFBB}"/>
          </ac:spMkLst>
        </pc:spChg>
        <pc:spChg chg="del">
          <ac:chgData name="Gerjan de Ruiter" userId="5d7c516b-9dcd-41a8-99d3-54425d29895b" providerId="ADAL" clId="{9C3FDA83-02E5-4FD5-9226-2F964F6CC3D5}" dt="2023-06-05T11:05:35.965" v="3025"/>
          <ac:spMkLst>
            <pc:docMk/>
            <pc:sldMk cId="3141114693" sldId="401"/>
            <ac:spMk id="9" creationId="{626DDBDE-D7CB-C68D-3646-CEC08FA91336}"/>
          </ac:spMkLst>
        </pc:spChg>
        <pc:picChg chg="add mod ord modCrop">
          <ac:chgData name="Gerjan de Ruiter" userId="5d7c516b-9dcd-41a8-99d3-54425d29895b" providerId="ADAL" clId="{9C3FDA83-02E5-4FD5-9226-2F964F6CC3D5}" dt="2023-06-05T11:05:10.793" v="3024" actId="18131"/>
          <ac:picMkLst>
            <pc:docMk/>
            <pc:sldMk cId="3141114693" sldId="401"/>
            <ac:picMk id="10" creationId="{2B89F8AF-7497-DCAD-59AB-B87F1DE80F1A}"/>
          </ac:picMkLst>
        </pc:picChg>
        <pc:picChg chg="add mod">
          <ac:chgData name="Gerjan de Ruiter" userId="5d7c516b-9dcd-41a8-99d3-54425d29895b" providerId="ADAL" clId="{9C3FDA83-02E5-4FD5-9226-2F964F6CC3D5}" dt="2023-06-05T11:05:35.965" v="3025"/>
          <ac:picMkLst>
            <pc:docMk/>
            <pc:sldMk cId="3141114693" sldId="401"/>
            <ac:picMk id="3078" creationId="{6D234D9E-8773-5727-03FE-FB0979B0BB33}"/>
          </ac:picMkLst>
        </pc:picChg>
      </pc:sldChg>
      <pc:sldChg chg="modSp add del mod modNotesTx">
        <pc:chgData name="Gerjan de Ruiter" userId="5d7c516b-9dcd-41a8-99d3-54425d29895b" providerId="ADAL" clId="{9C3FDA83-02E5-4FD5-9226-2F964F6CC3D5}" dt="2023-06-05T10:13:54.195" v="2810" actId="2696"/>
        <pc:sldMkLst>
          <pc:docMk/>
          <pc:sldMk cId="2184562802" sldId="402"/>
        </pc:sldMkLst>
        <pc:spChg chg="mod">
          <ac:chgData name="Gerjan de Ruiter" userId="5d7c516b-9dcd-41a8-99d3-54425d29895b" providerId="ADAL" clId="{9C3FDA83-02E5-4FD5-9226-2F964F6CC3D5}" dt="2023-06-05T10:12:31.191" v="2740" actId="20577"/>
          <ac:spMkLst>
            <pc:docMk/>
            <pc:sldMk cId="2184562802" sldId="402"/>
            <ac:spMk id="6" creationId="{0FD0E4BA-19F8-10DB-3B06-D61836398EE8}"/>
          </ac:spMkLst>
        </pc:spChg>
      </pc:sldChg>
      <pc:sldChg chg="add del">
        <pc:chgData name="Gerjan de Ruiter" userId="5d7c516b-9dcd-41a8-99d3-54425d29895b" providerId="ADAL" clId="{9C3FDA83-02E5-4FD5-9226-2F964F6CC3D5}" dt="2023-06-05T10:14:10.034" v="2814" actId="47"/>
        <pc:sldMkLst>
          <pc:docMk/>
          <pc:sldMk cId="2999980236" sldId="402"/>
        </pc:sldMkLst>
      </pc:sldChg>
      <pc:sldChg chg="addSp delSp modSp add mod modNotesTx">
        <pc:chgData name="Gerjan de Ruiter" userId="5d7c516b-9dcd-41a8-99d3-54425d29895b" providerId="ADAL" clId="{9C3FDA83-02E5-4FD5-9226-2F964F6CC3D5}" dt="2023-06-05T11:22:32.516" v="3241"/>
        <pc:sldMkLst>
          <pc:docMk/>
          <pc:sldMk cId="218394935" sldId="403"/>
        </pc:sldMkLst>
        <pc:spChg chg="add del mod">
          <ac:chgData name="Gerjan de Ruiter" userId="5d7c516b-9dcd-41a8-99d3-54425d29895b" providerId="ADAL" clId="{9C3FDA83-02E5-4FD5-9226-2F964F6CC3D5}" dt="2023-06-05T11:11:04.366" v="3238"/>
          <ac:spMkLst>
            <pc:docMk/>
            <pc:sldMk cId="218394935" sldId="403"/>
            <ac:spMk id="2" creationId="{D675C253-F8E7-A6FF-1E1C-7CFB9AC8C775}"/>
          </ac:spMkLst>
        </pc:spChg>
        <pc:spChg chg="add del mod">
          <ac:chgData name="Gerjan de Ruiter" userId="5d7c516b-9dcd-41a8-99d3-54425d29895b" providerId="ADAL" clId="{9C3FDA83-02E5-4FD5-9226-2F964F6CC3D5}" dt="2023-06-05T11:22:32.516" v="3241"/>
          <ac:spMkLst>
            <pc:docMk/>
            <pc:sldMk cId="218394935" sldId="403"/>
            <ac:spMk id="3" creationId="{4562D921-973D-17C2-F0A0-3D34A28E48CE}"/>
          </ac:spMkLst>
        </pc:spChg>
        <pc:spChg chg="mod">
          <ac:chgData name="Gerjan de Ruiter" userId="5d7c516b-9dcd-41a8-99d3-54425d29895b" providerId="ADAL" clId="{9C3FDA83-02E5-4FD5-9226-2F964F6CC3D5}" dt="2023-06-05T11:09:57.688" v="3235" actId="20577"/>
          <ac:spMkLst>
            <pc:docMk/>
            <pc:sldMk cId="218394935" sldId="403"/>
            <ac:spMk id="6" creationId="{0FD0E4BA-19F8-10DB-3B06-D61836398EE8}"/>
          </ac:spMkLst>
        </pc:spChg>
        <pc:spChg chg="del">
          <ac:chgData name="Gerjan de Ruiter" userId="5d7c516b-9dcd-41a8-99d3-54425d29895b" providerId="ADAL" clId="{9C3FDA83-02E5-4FD5-9226-2F964F6CC3D5}" dt="2023-06-05T11:10:34.760" v="3236"/>
          <ac:spMkLst>
            <pc:docMk/>
            <pc:sldMk cId="218394935" sldId="403"/>
            <ac:spMk id="7" creationId="{2DA0E813-89B6-B7BC-446A-1B4F8F43E8FF}"/>
          </ac:spMkLst>
        </pc:spChg>
        <pc:spChg chg="add del">
          <ac:chgData name="Gerjan de Ruiter" userId="5d7c516b-9dcd-41a8-99d3-54425d29895b" providerId="ADAL" clId="{9C3FDA83-02E5-4FD5-9226-2F964F6CC3D5}" dt="2023-06-05T11:13:51.765" v="3239"/>
          <ac:spMkLst>
            <pc:docMk/>
            <pc:sldMk cId="218394935" sldId="403"/>
            <ac:spMk id="9" creationId="{626DDBDE-D7CB-C68D-3646-CEC08FA91336}"/>
          </ac:spMkLst>
        </pc:spChg>
        <pc:picChg chg="add del mod">
          <ac:chgData name="Gerjan de Ruiter" userId="5d7c516b-9dcd-41a8-99d3-54425d29895b" providerId="ADAL" clId="{9C3FDA83-02E5-4FD5-9226-2F964F6CC3D5}" dt="2023-06-05T11:22:30.762" v="3240" actId="478"/>
          <ac:picMkLst>
            <pc:docMk/>
            <pc:sldMk cId="218394935" sldId="403"/>
            <ac:picMk id="4098" creationId="{58724BA4-06F4-17D7-2E95-B2791E22DB25}"/>
          </ac:picMkLst>
        </pc:picChg>
        <pc:picChg chg="add mod">
          <ac:chgData name="Gerjan de Ruiter" userId="5d7c516b-9dcd-41a8-99d3-54425d29895b" providerId="ADAL" clId="{9C3FDA83-02E5-4FD5-9226-2F964F6CC3D5}" dt="2023-06-05T11:13:51.765" v="3239"/>
          <ac:picMkLst>
            <pc:docMk/>
            <pc:sldMk cId="218394935" sldId="403"/>
            <ac:picMk id="4102" creationId="{F4A3318D-FD3F-AC96-0E2A-D4B375ACC95A}"/>
          </ac:picMkLst>
        </pc:picChg>
        <pc:picChg chg="add mod">
          <ac:chgData name="Gerjan de Ruiter" userId="5d7c516b-9dcd-41a8-99d3-54425d29895b" providerId="ADAL" clId="{9C3FDA83-02E5-4FD5-9226-2F964F6CC3D5}" dt="2023-06-05T11:22:32.516" v="3241"/>
          <ac:picMkLst>
            <pc:docMk/>
            <pc:sldMk cId="218394935" sldId="403"/>
            <ac:picMk id="4104" creationId="{518FC4B7-AAD7-1490-09EA-58CF42BA09F3}"/>
          </ac:picMkLst>
        </pc:picChg>
      </pc:sldChg>
      <pc:sldChg chg="addSp delSp modSp new mod modClrScheme chgLayout">
        <pc:chgData name="Gerjan de Ruiter" userId="5d7c516b-9dcd-41a8-99d3-54425d29895b" providerId="ADAL" clId="{9C3FDA83-02E5-4FD5-9226-2F964F6CC3D5}" dt="2023-06-05T11:47:12.760" v="3617" actId="5793"/>
        <pc:sldMkLst>
          <pc:docMk/>
          <pc:sldMk cId="2271319139" sldId="404"/>
        </pc:sldMkLst>
        <pc:spChg chg="del mod ord">
          <ac:chgData name="Gerjan de Ruiter" userId="5d7c516b-9dcd-41a8-99d3-54425d29895b" providerId="ADAL" clId="{9C3FDA83-02E5-4FD5-9226-2F964F6CC3D5}" dt="2023-06-05T11:40:45.886" v="3243" actId="700"/>
          <ac:spMkLst>
            <pc:docMk/>
            <pc:sldMk cId="2271319139" sldId="404"/>
            <ac:spMk id="2" creationId="{C1238762-CC53-7039-8BC1-81C6323D11B0}"/>
          </ac:spMkLst>
        </pc:spChg>
        <pc:spChg chg="del mod ord">
          <ac:chgData name="Gerjan de Ruiter" userId="5d7c516b-9dcd-41a8-99d3-54425d29895b" providerId="ADAL" clId="{9C3FDA83-02E5-4FD5-9226-2F964F6CC3D5}" dt="2023-06-05T11:40:45.886" v="3243" actId="700"/>
          <ac:spMkLst>
            <pc:docMk/>
            <pc:sldMk cId="2271319139" sldId="404"/>
            <ac:spMk id="3" creationId="{996ACE1C-C18C-C12E-FAF1-05003778B8CC}"/>
          </ac:spMkLst>
        </pc:spChg>
        <pc:spChg chg="del mod ord">
          <ac:chgData name="Gerjan de Ruiter" userId="5d7c516b-9dcd-41a8-99d3-54425d29895b" providerId="ADAL" clId="{9C3FDA83-02E5-4FD5-9226-2F964F6CC3D5}" dt="2023-06-05T11:40:45.886" v="3243" actId="700"/>
          <ac:spMkLst>
            <pc:docMk/>
            <pc:sldMk cId="2271319139" sldId="404"/>
            <ac:spMk id="4" creationId="{A5B2F17A-FC71-D1D4-1C51-22E30CD512E4}"/>
          </ac:spMkLst>
        </pc:spChg>
        <pc:spChg chg="del mod ord">
          <ac:chgData name="Gerjan de Ruiter" userId="5d7c516b-9dcd-41a8-99d3-54425d29895b" providerId="ADAL" clId="{9C3FDA83-02E5-4FD5-9226-2F964F6CC3D5}" dt="2023-06-05T11:40:45.886" v="3243" actId="700"/>
          <ac:spMkLst>
            <pc:docMk/>
            <pc:sldMk cId="2271319139" sldId="404"/>
            <ac:spMk id="5" creationId="{6F035F54-5605-A489-DC75-48ADFB18BB99}"/>
          </ac:spMkLst>
        </pc:spChg>
        <pc:spChg chg="del">
          <ac:chgData name="Gerjan de Ruiter" userId="5d7c516b-9dcd-41a8-99d3-54425d29895b" providerId="ADAL" clId="{9C3FDA83-02E5-4FD5-9226-2F964F6CC3D5}" dt="2023-06-05T11:40:45.886" v="3243" actId="700"/>
          <ac:spMkLst>
            <pc:docMk/>
            <pc:sldMk cId="2271319139" sldId="404"/>
            <ac:spMk id="6" creationId="{19B24507-75EB-CEB3-17C8-0D5B449A3A85}"/>
          </ac:spMkLst>
        </pc:spChg>
        <pc:spChg chg="add mod ord">
          <ac:chgData name="Gerjan de Ruiter" userId="5d7c516b-9dcd-41a8-99d3-54425d29895b" providerId="ADAL" clId="{9C3FDA83-02E5-4FD5-9226-2F964F6CC3D5}" dt="2023-06-05T11:44:52.564" v="3474" actId="26606"/>
          <ac:spMkLst>
            <pc:docMk/>
            <pc:sldMk cId="2271319139" sldId="404"/>
            <ac:spMk id="7" creationId="{3E9BE998-BDA1-692C-FFC6-D3FBDEBC859B}"/>
          </ac:spMkLst>
        </pc:spChg>
        <pc:spChg chg="add mod ord">
          <ac:chgData name="Gerjan de Ruiter" userId="5d7c516b-9dcd-41a8-99d3-54425d29895b" providerId="ADAL" clId="{9C3FDA83-02E5-4FD5-9226-2F964F6CC3D5}" dt="2023-06-05T11:47:12.760" v="3617" actId="5793"/>
          <ac:spMkLst>
            <pc:docMk/>
            <pc:sldMk cId="2271319139" sldId="404"/>
            <ac:spMk id="8" creationId="{5722D10E-5A61-043C-5DAD-7D22017BE5D8}"/>
          </ac:spMkLst>
        </pc:spChg>
        <pc:spChg chg="add del mod ord">
          <ac:chgData name="Gerjan de Ruiter" userId="5d7c516b-9dcd-41a8-99d3-54425d29895b" providerId="ADAL" clId="{9C3FDA83-02E5-4FD5-9226-2F964F6CC3D5}" dt="2023-06-05T11:44:49.323" v="3473"/>
          <ac:spMkLst>
            <pc:docMk/>
            <pc:sldMk cId="2271319139" sldId="404"/>
            <ac:spMk id="9" creationId="{0F946A12-6729-84EA-0C34-69794FFF8226}"/>
          </ac:spMkLst>
        </pc:spChg>
        <pc:spChg chg="add del mod ord">
          <ac:chgData name="Gerjan de Ruiter" userId="5d7c516b-9dcd-41a8-99d3-54425d29895b" providerId="ADAL" clId="{9C3FDA83-02E5-4FD5-9226-2F964F6CC3D5}" dt="2023-06-05T11:44:52.564" v="3474" actId="26606"/>
          <ac:spMkLst>
            <pc:docMk/>
            <pc:sldMk cId="2271319139" sldId="404"/>
            <ac:spMk id="10" creationId="{E0ABABF3-1A47-0142-2BE1-3CFFA98AF40D}"/>
          </ac:spMkLst>
        </pc:spChg>
        <pc:picChg chg="add mod">
          <ac:chgData name="Gerjan de Ruiter" userId="5d7c516b-9dcd-41a8-99d3-54425d29895b" providerId="ADAL" clId="{9C3FDA83-02E5-4FD5-9226-2F964F6CC3D5}" dt="2023-06-05T11:44:56.520" v="3476" actId="14100"/>
          <ac:picMkLst>
            <pc:docMk/>
            <pc:sldMk cId="2271319139" sldId="404"/>
            <ac:picMk id="11" creationId="{34FEF6B9-3068-C276-9171-2B61DC864AA0}"/>
          </ac:picMkLst>
        </pc:picChg>
      </pc:sldChg>
      <pc:sldChg chg="modSp add mod modAnim">
        <pc:chgData name="Gerjan de Ruiter" userId="5d7c516b-9dcd-41a8-99d3-54425d29895b" providerId="ADAL" clId="{9C3FDA83-02E5-4FD5-9226-2F964F6CC3D5}" dt="2023-06-05T11:50:15.866" v="3838"/>
        <pc:sldMkLst>
          <pc:docMk/>
          <pc:sldMk cId="4150763703" sldId="405"/>
        </pc:sldMkLst>
        <pc:spChg chg="mod">
          <ac:chgData name="Gerjan de Ruiter" userId="5d7c516b-9dcd-41a8-99d3-54425d29895b" providerId="ADAL" clId="{9C3FDA83-02E5-4FD5-9226-2F964F6CC3D5}" dt="2023-06-05T11:48:55.871" v="3837" actId="20577"/>
          <ac:spMkLst>
            <pc:docMk/>
            <pc:sldMk cId="4150763703" sldId="405"/>
            <ac:spMk id="8" creationId="{5722D10E-5A61-043C-5DAD-7D22017BE5D8}"/>
          </ac:spMkLst>
        </pc:spChg>
      </pc:sldChg>
      <pc:sldMasterChg chg="delSldLayout">
        <pc:chgData name="Gerjan de Ruiter" userId="5d7c516b-9dcd-41a8-99d3-54425d29895b" providerId="ADAL" clId="{9C3FDA83-02E5-4FD5-9226-2F964F6CC3D5}" dt="2023-06-05T08:44:00.551" v="1963" actId="2696"/>
        <pc:sldMasterMkLst>
          <pc:docMk/>
          <pc:sldMasterMk cId="997588269" sldId="2147483660"/>
        </pc:sldMasterMkLst>
        <pc:sldLayoutChg chg="del">
          <pc:chgData name="Gerjan de Ruiter" userId="5d7c516b-9dcd-41a8-99d3-54425d29895b" providerId="ADAL" clId="{9C3FDA83-02E5-4FD5-9226-2F964F6CC3D5}" dt="2023-06-05T07:51:14.799" v="885" actId="47"/>
          <pc:sldLayoutMkLst>
            <pc:docMk/>
            <pc:sldMasterMk cId="997588269" sldId="2147483660"/>
            <pc:sldLayoutMk cId="2832878178" sldId="2147483691"/>
          </pc:sldLayoutMkLst>
        </pc:sldLayoutChg>
        <pc:sldLayoutChg chg="del">
          <pc:chgData name="Gerjan de Ruiter" userId="5d7c516b-9dcd-41a8-99d3-54425d29895b" providerId="ADAL" clId="{9C3FDA83-02E5-4FD5-9226-2F964F6CC3D5}" dt="2023-06-05T08:44:00.551" v="1963" actId="2696"/>
          <pc:sldLayoutMkLst>
            <pc:docMk/>
            <pc:sldMasterMk cId="997588269" sldId="2147483660"/>
            <pc:sldLayoutMk cId="2655200629" sldId="2147483693"/>
          </pc:sldLayoutMkLst>
        </pc:sldLayoutChg>
      </pc:sldMasterChg>
    </pc:docChg>
  </pc:docChgLst>
  <pc:docChgLst>
    <pc:chgData name="Gerjan de Ruiter" userId="5d7c516b-9dcd-41a8-99d3-54425d29895b" providerId="ADAL" clId="{C82BC284-8BCC-447A-9575-FC772A4B4423}"/>
    <pc:docChg chg="custSel modSld">
      <pc:chgData name="Gerjan de Ruiter" userId="5d7c516b-9dcd-41a8-99d3-54425d29895b" providerId="ADAL" clId="{C82BC284-8BCC-447A-9575-FC772A4B4423}" dt="2024-06-04T08:32:17.814" v="115" actId="20577"/>
      <pc:docMkLst>
        <pc:docMk/>
      </pc:docMkLst>
      <pc:sldChg chg="addSp delSp modSp">
        <pc:chgData name="Gerjan de Ruiter" userId="5d7c516b-9dcd-41a8-99d3-54425d29895b" providerId="ADAL" clId="{C82BC284-8BCC-447A-9575-FC772A4B4423}" dt="2024-06-04T06:50:48.264" v="111"/>
        <pc:sldMkLst>
          <pc:docMk/>
          <pc:sldMk cId="1420006679" sldId="259"/>
        </pc:sldMkLst>
        <pc:spChg chg="mod">
          <ac:chgData name="Gerjan de Ruiter" userId="5d7c516b-9dcd-41a8-99d3-54425d29895b" providerId="ADAL" clId="{C82BC284-8BCC-447A-9575-FC772A4B4423}" dt="2024-06-04T06:26:35.243" v="56" actId="20577"/>
          <ac:spMkLst>
            <pc:docMk/>
            <pc:sldMk cId="1420006679" sldId="259"/>
            <ac:spMk id="3" creationId="{3C700A5F-DB6D-BE70-29E4-7456F17084D4}"/>
          </ac:spMkLst>
        </pc:spChg>
        <pc:spChg chg="del">
          <ac:chgData name="Gerjan de Ruiter" userId="5d7c516b-9dcd-41a8-99d3-54425d29895b" providerId="ADAL" clId="{C82BC284-8BCC-447A-9575-FC772A4B4423}" dt="2024-06-04T06:50:48.264" v="111"/>
          <ac:spMkLst>
            <pc:docMk/>
            <pc:sldMk cId="1420006679" sldId="259"/>
            <ac:spMk id="4" creationId="{B155996D-A682-8A1F-D818-6CB7396AFE44}"/>
          </ac:spMkLst>
        </pc:spChg>
        <pc:picChg chg="add mod">
          <ac:chgData name="Gerjan de Ruiter" userId="5d7c516b-9dcd-41a8-99d3-54425d29895b" providerId="ADAL" clId="{C82BC284-8BCC-447A-9575-FC772A4B4423}" dt="2024-06-04T06:50:48.264" v="111"/>
          <ac:picMkLst>
            <pc:docMk/>
            <pc:sldMk cId="1420006679" sldId="259"/>
            <ac:picMk id="1026" creationId="{9692D83E-6C19-46CD-1E4E-5E4C62217BB8}"/>
          </ac:picMkLst>
        </pc:picChg>
      </pc:sldChg>
      <pc:sldChg chg="modNotesTx">
        <pc:chgData name="Gerjan de Ruiter" userId="5d7c516b-9dcd-41a8-99d3-54425d29895b" providerId="ADAL" clId="{C82BC284-8BCC-447A-9575-FC772A4B4423}" dt="2024-06-04T06:49:29.606" v="110" actId="20577"/>
        <pc:sldMkLst>
          <pc:docMk/>
          <pc:sldMk cId="3099179878" sldId="352"/>
        </pc:sldMkLst>
      </pc:sldChg>
      <pc:sldChg chg="modSp mod">
        <pc:chgData name="Gerjan de Ruiter" userId="5d7c516b-9dcd-41a8-99d3-54425d29895b" providerId="ADAL" clId="{C82BC284-8BCC-447A-9575-FC772A4B4423}" dt="2024-06-04T06:25:00.336" v="0" actId="1076"/>
        <pc:sldMkLst>
          <pc:docMk/>
          <pc:sldMk cId="841895786" sldId="392"/>
        </pc:sldMkLst>
        <pc:spChg chg="mod">
          <ac:chgData name="Gerjan de Ruiter" userId="5d7c516b-9dcd-41a8-99d3-54425d29895b" providerId="ADAL" clId="{C82BC284-8BCC-447A-9575-FC772A4B4423}" dt="2024-06-04T06:25:00.336" v="0" actId="1076"/>
          <ac:spMkLst>
            <pc:docMk/>
            <pc:sldMk cId="841895786" sldId="392"/>
            <ac:spMk id="6" creationId="{EAF2D527-24D7-D6A9-6371-22A32D0824F6}"/>
          </ac:spMkLst>
        </pc:spChg>
      </pc:sldChg>
      <pc:sldChg chg="modSp mod modAnim">
        <pc:chgData name="Gerjan de Ruiter" userId="5d7c516b-9dcd-41a8-99d3-54425d29895b" providerId="ADAL" clId="{C82BC284-8BCC-447A-9575-FC772A4B4423}" dt="2024-06-04T06:25:49.073" v="38" actId="1076"/>
        <pc:sldMkLst>
          <pc:docMk/>
          <pc:sldMk cId="2174531468" sldId="394"/>
        </pc:sldMkLst>
        <pc:spChg chg="mod">
          <ac:chgData name="Gerjan de Ruiter" userId="5d7c516b-9dcd-41a8-99d3-54425d29895b" providerId="ADAL" clId="{C82BC284-8BCC-447A-9575-FC772A4B4423}" dt="2024-06-04T06:25:49.073" v="38" actId="1076"/>
          <ac:spMkLst>
            <pc:docMk/>
            <pc:sldMk cId="2174531468" sldId="394"/>
            <ac:spMk id="6" creationId="{EAF2D527-24D7-D6A9-6371-22A32D0824F6}"/>
          </ac:spMkLst>
        </pc:spChg>
      </pc:sldChg>
      <pc:sldChg chg="modSp mod">
        <pc:chgData name="Gerjan de Ruiter" userId="5d7c516b-9dcd-41a8-99d3-54425d29895b" providerId="ADAL" clId="{C82BC284-8BCC-447A-9575-FC772A4B4423}" dt="2024-06-04T08:32:17.814" v="115" actId="20577"/>
        <pc:sldMkLst>
          <pc:docMk/>
          <pc:sldMk cId="4150763703" sldId="405"/>
        </pc:sldMkLst>
        <pc:spChg chg="mod">
          <ac:chgData name="Gerjan de Ruiter" userId="5d7c516b-9dcd-41a8-99d3-54425d29895b" providerId="ADAL" clId="{C82BC284-8BCC-447A-9575-FC772A4B4423}" dt="2024-06-04T08:32:17.814" v="115" actId="20577"/>
          <ac:spMkLst>
            <pc:docMk/>
            <pc:sldMk cId="4150763703" sldId="405"/>
            <ac:spMk id="8" creationId="{5722D10E-5A61-043C-5DAD-7D22017BE5D8}"/>
          </ac:spMkLst>
        </pc:spChg>
      </pc:sldChg>
    </pc:docChg>
  </pc:docChgLst>
  <pc:docChgLst>
    <pc:chgData name="Gerjan de Ruiter" userId="5d7c516b-9dcd-41a8-99d3-54425d29895b" providerId="ADAL" clId="{2414C778-095B-4F81-82A4-4D667F0C7792}"/>
    <pc:docChg chg="undo custSel addSld delSld modSld sldOrd">
      <pc:chgData name="Gerjan de Ruiter" userId="5d7c516b-9dcd-41a8-99d3-54425d29895b" providerId="ADAL" clId="{2414C778-095B-4F81-82A4-4D667F0C7792}" dt="2023-05-24T06:53:44.171" v="3241" actId="1076"/>
      <pc:docMkLst>
        <pc:docMk/>
      </pc:docMkLst>
      <pc:sldChg chg="delSp modSp mod delAnim">
        <pc:chgData name="Gerjan de Ruiter" userId="5d7c516b-9dcd-41a8-99d3-54425d29895b" providerId="ADAL" clId="{2414C778-095B-4F81-82A4-4D667F0C7792}" dt="2023-05-17T12:35:43.172" v="637" actId="20577"/>
        <pc:sldMkLst>
          <pc:docMk/>
          <pc:sldMk cId="1420006679" sldId="259"/>
        </pc:sldMkLst>
        <pc:spChg chg="mod">
          <ac:chgData name="Gerjan de Ruiter" userId="5d7c516b-9dcd-41a8-99d3-54425d29895b" providerId="ADAL" clId="{2414C778-095B-4F81-82A4-4D667F0C7792}" dt="2023-05-17T12:35:43.172" v="637" actId="20577"/>
          <ac:spMkLst>
            <pc:docMk/>
            <pc:sldMk cId="1420006679" sldId="259"/>
            <ac:spMk id="3" creationId="{3C700A5F-DB6D-BE70-29E4-7456F17084D4}"/>
          </ac:spMkLst>
        </pc:spChg>
        <pc:spChg chg="del mod">
          <ac:chgData name="Gerjan de Ruiter" userId="5d7c516b-9dcd-41a8-99d3-54425d29895b" providerId="ADAL" clId="{2414C778-095B-4F81-82A4-4D667F0C7792}" dt="2023-05-12T13:14:47.832" v="227" actId="478"/>
          <ac:spMkLst>
            <pc:docMk/>
            <pc:sldMk cId="1420006679" sldId="259"/>
            <ac:spMk id="7" creationId="{EC497EC8-7FC2-D9C4-FD76-3FA3FDAE7DF7}"/>
          </ac:spMkLst>
        </pc:spChg>
      </pc:sldChg>
      <pc:sldChg chg="addSp delSp modSp mod ord modAnim">
        <pc:chgData name="Gerjan de Ruiter" userId="5d7c516b-9dcd-41a8-99d3-54425d29895b" providerId="ADAL" clId="{2414C778-095B-4F81-82A4-4D667F0C7792}" dt="2023-05-17T12:34:11.650" v="324"/>
        <pc:sldMkLst>
          <pc:docMk/>
          <pc:sldMk cId="2149239083" sldId="264"/>
        </pc:sldMkLst>
        <pc:spChg chg="mod">
          <ac:chgData name="Gerjan de Ruiter" userId="5d7c516b-9dcd-41a8-99d3-54425d29895b" providerId="ADAL" clId="{2414C778-095B-4F81-82A4-4D667F0C7792}" dt="2023-05-12T13:14:17.812" v="221" actId="12"/>
          <ac:spMkLst>
            <pc:docMk/>
            <pc:sldMk cId="2149239083" sldId="264"/>
            <ac:spMk id="6" creationId="{177816A0-48EC-E74E-F68B-206C2BD9ABDD}"/>
          </ac:spMkLst>
        </pc:spChg>
        <pc:picChg chg="add mod">
          <ac:chgData name="Gerjan de Ruiter" userId="5d7c516b-9dcd-41a8-99d3-54425d29895b" providerId="ADAL" clId="{2414C778-095B-4F81-82A4-4D667F0C7792}" dt="2023-05-12T13:13:22.690" v="5"/>
          <ac:picMkLst>
            <pc:docMk/>
            <pc:sldMk cId="2149239083" sldId="264"/>
            <ac:picMk id="3" creationId="{E11FFA67-5B32-FD9E-EEF3-46E796749E67}"/>
          </ac:picMkLst>
        </pc:picChg>
        <pc:picChg chg="del">
          <ac:chgData name="Gerjan de Ruiter" userId="5d7c516b-9dcd-41a8-99d3-54425d29895b" providerId="ADAL" clId="{2414C778-095B-4F81-82A4-4D667F0C7792}" dt="2023-05-12T13:13:21.765" v="4" actId="478"/>
          <ac:picMkLst>
            <pc:docMk/>
            <pc:sldMk cId="2149239083" sldId="264"/>
            <ac:picMk id="8" creationId="{5D7314C2-8C58-78E6-C443-09B397AA4697}"/>
          </ac:picMkLst>
        </pc:picChg>
      </pc:sldChg>
      <pc:sldChg chg="addSp delSp modSp add del mod">
        <pc:chgData name="Gerjan de Ruiter" userId="5d7c516b-9dcd-41a8-99d3-54425d29895b" providerId="ADAL" clId="{2414C778-095B-4F81-82A4-4D667F0C7792}" dt="2023-05-17T12:33:55.634" v="300" actId="47"/>
        <pc:sldMkLst>
          <pc:docMk/>
          <pc:sldMk cId="138185529" sldId="266"/>
        </pc:sldMkLst>
        <pc:spChg chg="add mod">
          <ac:chgData name="Gerjan de Ruiter" userId="5d7c516b-9dcd-41a8-99d3-54425d29895b" providerId="ADAL" clId="{2414C778-095B-4F81-82A4-4D667F0C7792}" dt="2023-05-12T13:12:47.534" v="0" actId="478"/>
          <ac:spMkLst>
            <pc:docMk/>
            <pc:sldMk cId="138185529" sldId="266"/>
            <ac:spMk id="4" creationId="{8DFFFAB9-27BB-A8DC-96B1-06C415D040F0}"/>
          </ac:spMkLst>
        </pc:spChg>
        <pc:picChg chg="del">
          <ac:chgData name="Gerjan de Ruiter" userId="5d7c516b-9dcd-41a8-99d3-54425d29895b" providerId="ADAL" clId="{2414C778-095B-4F81-82A4-4D667F0C7792}" dt="2023-05-12T13:12:47.534" v="0" actId="478"/>
          <ac:picMkLst>
            <pc:docMk/>
            <pc:sldMk cId="138185529" sldId="266"/>
            <ac:picMk id="8" creationId="{B5C1E7E3-C993-4C69-0A9F-3B1340E3A1C5}"/>
          </ac:picMkLst>
        </pc:picChg>
      </pc:sldChg>
      <pc:sldChg chg="del">
        <pc:chgData name="Gerjan de Ruiter" userId="5d7c516b-9dcd-41a8-99d3-54425d29895b" providerId="ADAL" clId="{2414C778-095B-4F81-82A4-4D667F0C7792}" dt="2023-05-12T13:12:58.300" v="2" actId="47"/>
        <pc:sldMkLst>
          <pc:docMk/>
          <pc:sldMk cId="3228652041" sldId="341"/>
        </pc:sldMkLst>
      </pc:sldChg>
      <pc:sldChg chg="modSp mod">
        <pc:chgData name="Gerjan de Ruiter" userId="5d7c516b-9dcd-41a8-99d3-54425d29895b" providerId="ADAL" clId="{2414C778-095B-4F81-82A4-4D667F0C7792}" dt="2023-05-22T10:56:03.888" v="1058"/>
        <pc:sldMkLst>
          <pc:docMk/>
          <pc:sldMk cId="2645222207" sldId="358"/>
        </pc:sldMkLst>
        <pc:spChg chg="mod">
          <ac:chgData name="Gerjan de Ruiter" userId="5d7c516b-9dcd-41a8-99d3-54425d29895b" providerId="ADAL" clId="{2414C778-095B-4F81-82A4-4D667F0C7792}" dt="2023-05-22T10:56:03.888" v="1058"/>
          <ac:spMkLst>
            <pc:docMk/>
            <pc:sldMk cId="2645222207" sldId="358"/>
            <ac:spMk id="3" creationId="{3C700A5F-DB6D-BE70-29E4-7456F17084D4}"/>
          </ac:spMkLst>
        </pc:spChg>
      </pc:sldChg>
      <pc:sldChg chg="del">
        <pc:chgData name="Gerjan de Ruiter" userId="5d7c516b-9dcd-41a8-99d3-54425d29895b" providerId="ADAL" clId="{2414C778-095B-4F81-82A4-4D667F0C7792}" dt="2023-05-12T13:14:53.225" v="231" actId="47"/>
        <pc:sldMkLst>
          <pc:docMk/>
          <pc:sldMk cId="4215624749" sldId="359"/>
        </pc:sldMkLst>
      </pc:sldChg>
      <pc:sldChg chg="ord">
        <pc:chgData name="Gerjan de Ruiter" userId="5d7c516b-9dcd-41a8-99d3-54425d29895b" providerId="ADAL" clId="{2414C778-095B-4F81-82A4-4D667F0C7792}" dt="2023-05-17T12:37:41.405" v="649"/>
        <pc:sldMkLst>
          <pc:docMk/>
          <pc:sldMk cId="3578151872" sldId="360"/>
        </pc:sldMkLst>
      </pc:sldChg>
      <pc:sldChg chg="del">
        <pc:chgData name="Gerjan de Ruiter" userId="5d7c516b-9dcd-41a8-99d3-54425d29895b" providerId="ADAL" clId="{2414C778-095B-4F81-82A4-4D667F0C7792}" dt="2023-05-12T13:14:53.726" v="232" actId="47"/>
        <pc:sldMkLst>
          <pc:docMk/>
          <pc:sldMk cId="3798645195" sldId="361"/>
        </pc:sldMkLst>
      </pc:sldChg>
      <pc:sldChg chg="del">
        <pc:chgData name="Gerjan de Ruiter" userId="5d7c516b-9dcd-41a8-99d3-54425d29895b" providerId="ADAL" clId="{2414C778-095B-4F81-82A4-4D667F0C7792}" dt="2023-05-12T13:14:55.087" v="234" actId="47"/>
        <pc:sldMkLst>
          <pc:docMk/>
          <pc:sldMk cId="4208852886" sldId="364"/>
        </pc:sldMkLst>
      </pc:sldChg>
      <pc:sldChg chg="del">
        <pc:chgData name="Gerjan de Ruiter" userId="5d7c516b-9dcd-41a8-99d3-54425d29895b" providerId="ADAL" clId="{2414C778-095B-4F81-82A4-4D667F0C7792}" dt="2023-05-17T12:37:55.941" v="651" actId="47"/>
        <pc:sldMkLst>
          <pc:docMk/>
          <pc:sldMk cId="943801314" sldId="365"/>
        </pc:sldMkLst>
      </pc:sldChg>
      <pc:sldChg chg="del">
        <pc:chgData name="Gerjan de Ruiter" userId="5d7c516b-9dcd-41a8-99d3-54425d29895b" providerId="ADAL" clId="{2414C778-095B-4F81-82A4-4D667F0C7792}" dt="2023-05-12T13:12:59.509" v="3" actId="47"/>
        <pc:sldMkLst>
          <pc:docMk/>
          <pc:sldMk cId="2338984117" sldId="380"/>
        </pc:sldMkLst>
      </pc:sldChg>
      <pc:sldChg chg="del">
        <pc:chgData name="Gerjan de Ruiter" userId="5d7c516b-9dcd-41a8-99d3-54425d29895b" providerId="ADAL" clId="{2414C778-095B-4F81-82A4-4D667F0C7792}" dt="2023-05-12T13:14:54.522" v="233" actId="47"/>
        <pc:sldMkLst>
          <pc:docMk/>
          <pc:sldMk cId="260769181" sldId="381"/>
        </pc:sldMkLst>
      </pc:sldChg>
      <pc:sldChg chg="addSp delSp modSp add mod ord modAnim">
        <pc:chgData name="Gerjan de Ruiter" userId="5d7c516b-9dcd-41a8-99d3-54425d29895b" providerId="ADAL" clId="{2414C778-095B-4F81-82A4-4D667F0C7792}" dt="2023-05-17T12:36:20.674" v="647" actId="207"/>
        <pc:sldMkLst>
          <pc:docMk/>
          <pc:sldMk cId="704430713" sldId="382"/>
        </pc:sldMkLst>
        <pc:spChg chg="del">
          <ac:chgData name="Gerjan de Ruiter" userId="5d7c516b-9dcd-41a8-99d3-54425d29895b" providerId="ADAL" clId="{2414C778-095B-4F81-82A4-4D667F0C7792}" dt="2023-05-17T12:35:58.449" v="639" actId="478"/>
          <ac:spMkLst>
            <pc:docMk/>
            <pc:sldMk cId="704430713" sldId="382"/>
            <ac:spMk id="2" creationId="{F756F551-2026-7F07-C840-B29301A5A9E8}"/>
          </ac:spMkLst>
        </pc:spChg>
        <pc:spChg chg="mod">
          <ac:chgData name="Gerjan de Ruiter" userId="5d7c516b-9dcd-41a8-99d3-54425d29895b" providerId="ADAL" clId="{2414C778-095B-4F81-82A4-4D667F0C7792}" dt="2023-05-17T12:35:54.871" v="638" actId="20577"/>
          <ac:spMkLst>
            <pc:docMk/>
            <pc:sldMk cId="704430713" sldId="382"/>
            <ac:spMk id="4" creationId="{1C97F30A-542D-F233-A3CD-AC54A2C97E3D}"/>
          </ac:spMkLst>
        </pc:spChg>
        <pc:spChg chg="add del mod">
          <ac:chgData name="Gerjan de Ruiter" userId="5d7c516b-9dcd-41a8-99d3-54425d29895b" providerId="ADAL" clId="{2414C778-095B-4F81-82A4-4D667F0C7792}" dt="2023-05-17T12:36:01.334" v="641" actId="478"/>
          <ac:spMkLst>
            <pc:docMk/>
            <pc:sldMk cId="704430713" sldId="382"/>
            <ac:spMk id="5" creationId="{0315ACC7-3ED0-9986-6CDF-1966D4C23D1B}"/>
          </ac:spMkLst>
        </pc:spChg>
        <pc:spChg chg="add mod">
          <ac:chgData name="Gerjan de Ruiter" userId="5d7c516b-9dcd-41a8-99d3-54425d29895b" providerId="ADAL" clId="{2414C778-095B-4F81-82A4-4D667F0C7792}" dt="2023-05-17T12:36:20.674" v="647" actId="207"/>
          <ac:spMkLst>
            <pc:docMk/>
            <pc:sldMk cId="704430713" sldId="382"/>
            <ac:spMk id="7" creationId="{E5201EE3-F6F3-EDD2-7C1D-3490B95AFB01}"/>
          </ac:spMkLst>
        </pc:spChg>
        <pc:picChg chg="mod">
          <ac:chgData name="Gerjan de Ruiter" userId="5d7c516b-9dcd-41a8-99d3-54425d29895b" providerId="ADAL" clId="{2414C778-095B-4F81-82A4-4D667F0C7792}" dt="2023-05-17T12:36:09.492" v="644" actId="1076"/>
          <ac:picMkLst>
            <pc:docMk/>
            <pc:sldMk cId="704430713" sldId="382"/>
            <ac:picMk id="6" creationId="{143B3537-3054-36EE-55D9-05738E9310C2}"/>
          </ac:picMkLst>
        </pc:picChg>
      </pc:sldChg>
      <pc:sldChg chg="add del">
        <pc:chgData name="Gerjan de Ruiter" userId="5d7c516b-9dcd-41a8-99d3-54425d29895b" providerId="ADAL" clId="{2414C778-095B-4F81-82A4-4D667F0C7792}" dt="2023-05-17T12:34:14.662" v="325" actId="47"/>
        <pc:sldMkLst>
          <pc:docMk/>
          <pc:sldMk cId="2759309834" sldId="383"/>
        </pc:sldMkLst>
      </pc:sldChg>
      <pc:sldChg chg="modSp add mod">
        <pc:chgData name="Gerjan de Ruiter" userId="5d7c516b-9dcd-41a8-99d3-54425d29895b" providerId="ADAL" clId="{2414C778-095B-4F81-82A4-4D667F0C7792}" dt="2023-05-17T12:34:01.753" v="320" actId="20577"/>
        <pc:sldMkLst>
          <pc:docMk/>
          <pc:sldMk cId="3897333678" sldId="384"/>
        </pc:sldMkLst>
        <pc:spChg chg="mod">
          <ac:chgData name="Gerjan de Ruiter" userId="5d7c516b-9dcd-41a8-99d3-54425d29895b" providerId="ADAL" clId="{2414C778-095B-4F81-82A4-4D667F0C7792}" dt="2023-05-17T12:34:01.753" v="320" actId="20577"/>
          <ac:spMkLst>
            <pc:docMk/>
            <pc:sldMk cId="3897333678" sldId="384"/>
            <ac:spMk id="2" creationId="{5358A06E-0A51-0B93-77C6-4D93F2496D96}"/>
          </ac:spMkLst>
        </pc:spChg>
      </pc:sldChg>
      <pc:sldChg chg="add">
        <pc:chgData name="Gerjan de Ruiter" userId="5d7c516b-9dcd-41a8-99d3-54425d29895b" providerId="ADAL" clId="{2414C778-095B-4F81-82A4-4D667F0C7792}" dt="2023-05-17T12:34:28.905" v="326"/>
        <pc:sldMkLst>
          <pc:docMk/>
          <pc:sldMk cId="3427593794" sldId="385"/>
        </pc:sldMkLst>
      </pc:sldChg>
      <pc:sldChg chg="addSp modSp add mod modClrScheme chgLayout">
        <pc:chgData name="Gerjan de Ruiter" userId="5d7c516b-9dcd-41a8-99d3-54425d29895b" providerId="ADAL" clId="{2414C778-095B-4F81-82A4-4D667F0C7792}" dt="2023-05-17T12:38:09.966" v="655" actId="26606"/>
        <pc:sldMkLst>
          <pc:docMk/>
          <pc:sldMk cId="2807362884" sldId="386"/>
        </pc:sldMkLst>
        <pc:spChg chg="mod">
          <ac:chgData name="Gerjan de Ruiter" userId="5d7c516b-9dcd-41a8-99d3-54425d29895b" providerId="ADAL" clId="{2414C778-095B-4F81-82A4-4D667F0C7792}" dt="2023-05-17T12:38:09.966" v="655" actId="26606"/>
          <ac:spMkLst>
            <pc:docMk/>
            <pc:sldMk cId="2807362884" sldId="386"/>
            <ac:spMk id="2" creationId="{5358A06E-0A51-0B93-77C6-4D93F2496D96}"/>
          </ac:spMkLst>
        </pc:spChg>
        <pc:spChg chg="mod">
          <ac:chgData name="Gerjan de Ruiter" userId="5d7c516b-9dcd-41a8-99d3-54425d29895b" providerId="ADAL" clId="{2414C778-095B-4F81-82A4-4D667F0C7792}" dt="2023-05-17T12:38:09.966" v="655" actId="26606"/>
          <ac:spMkLst>
            <pc:docMk/>
            <pc:sldMk cId="2807362884" sldId="386"/>
            <ac:spMk id="3" creationId="{B52379B9-65EA-BE5C-2C3D-A1C8061D49C9}"/>
          </ac:spMkLst>
        </pc:spChg>
        <pc:picChg chg="add mod">
          <ac:chgData name="Gerjan de Ruiter" userId="5d7c516b-9dcd-41a8-99d3-54425d29895b" providerId="ADAL" clId="{2414C778-095B-4F81-82A4-4D667F0C7792}" dt="2023-05-17T12:38:09.966" v="655" actId="26606"/>
          <ac:picMkLst>
            <pc:docMk/>
            <pc:sldMk cId="2807362884" sldId="386"/>
            <ac:picMk id="4" creationId="{F6D56705-4AAC-5620-11D7-1EBA1E7952CF}"/>
          </ac:picMkLst>
        </pc:picChg>
      </pc:sldChg>
      <pc:sldChg chg="addSp delSp modSp new mod modClrScheme chgLayout modNotesTx">
        <pc:chgData name="Gerjan de Ruiter" userId="5d7c516b-9dcd-41a8-99d3-54425d29895b" providerId="ADAL" clId="{2414C778-095B-4F81-82A4-4D667F0C7792}" dt="2023-05-17T12:47:43.749" v="1054" actId="20577"/>
        <pc:sldMkLst>
          <pc:docMk/>
          <pc:sldMk cId="3192671773" sldId="387"/>
        </pc:sldMkLst>
        <pc:spChg chg="mod">
          <ac:chgData name="Gerjan de Ruiter" userId="5d7c516b-9dcd-41a8-99d3-54425d29895b" providerId="ADAL" clId="{2414C778-095B-4F81-82A4-4D667F0C7792}" dt="2023-05-17T12:44:54.887" v="941" actId="26606"/>
          <ac:spMkLst>
            <pc:docMk/>
            <pc:sldMk cId="3192671773" sldId="387"/>
            <ac:spMk id="2" creationId="{AAEFD3D3-11C6-FB91-6CED-5EC4AA86296F}"/>
          </ac:spMkLst>
        </pc:spChg>
        <pc:spChg chg="mod ord">
          <ac:chgData name="Gerjan de Ruiter" userId="5d7c516b-9dcd-41a8-99d3-54425d29895b" providerId="ADAL" clId="{2414C778-095B-4F81-82A4-4D667F0C7792}" dt="2023-05-17T12:44:54.887" v="941" actId="26606"/>
          <ac:spMkLst>
            <pc:docMk/>
            <pc:sldMk cId="3192671773" sldId="387"/>
            <ac:spMk id="3" creationId="{E3530308-4868-20CA-4563-38985B236AE2}"/>
          </ac:spMkLst>
        </pc:spChg>
        <pc:spChg chg="del">
          <ac:chgData name="Gerjan de Ruiter" userId="5d7c516b-9dcd-41a8-99d3-54425d29895b" providerId="ADAL" clId="{2414C778-095B-4F81-82A4-4D667F0C7792}" dt="2023-05-17T12:44:47.873" v="940"/>
          <ac:spMkLst>
            <pc:docMk/>
            <pc:sldMk cId="3192671773" sldId="387"/>
            <ac:spMk id="4" creationId="{8EF063EB-E83C-828C-6E17-7791BBA6AF04}"/>
          </ac:spMkLst>
        </pc:spChg>
        <pc:spChg chg="del">
          <ac:chgData name="Gerjan de Ruiter" userId="5d7c516b-9dcd-41a8-99d3-54425d29895b" providerId="ADAL" clId="{2414C778-095B-4F81-82A4-4D667F0C7792}" dt="2023-05-17T12:44:54.887" v="941" actId="26606"/>
          <ac:spMkLst>
            <pc:docMk/>
            <pc:sldMk cId="3192671773" sldId="387"/>
            <ac:spMk id="5" creationId="{ECC3A038-97F2-E2D0-04E6-FB998C3AC1EC}"/>
          </ac:spMkLst>
        </pc:spChg>
        <pc:picChg chg="add mod">
          <ac:chgData name="Gerjan de Ruiter" userId="5d7c516b-9dcd-41a8-99d3-54425d29895b" providerId="ADAL" clId="{2414C778-095B-4F81-82A4-4D667F0C7792}" dt="2023-05-17T12:44:54.887" v="941" actId="26606"/>
          <ac:picMkLst>
            <pc:docMk/>
            <pc:sldMk cId="3192671773" sldId="387"/>
            <ac:picMk id="1026" creationId="{4E2C0E29-D396-2D7B-A050-D7F95B0E75E6}"/>
          </ac:picMkLst>
        </pc:picChg>
      </pc:sldChg>
      <pc:sldChg chg="addSp delSp modSp new mod ord modAnim modNotesTx">
        <pc:chgData name="Gerjan de Ruiter" userId="5d7c516b-9dcd-41a8-99d3-54425d29895b" providerId="ADAL" clId="{2414C778-095B-4F81-82A4-4D667F0C7792}" dt="2023-05-24T06:48:38.863" v="3237"/>
        <pc:sldMkLst>
          <pc:docMk/>
          <pc:sldMk cId="956385433" sldId="388"/>
        </pc:sldMkLst>
        <pc:spChg chg="mod">
          <ac:chgData name="Gerjan de Ruiter" userId="5d7c516b-9dcd-41a8-99d3-54425d29895b" providerId="ADAL" clId="{2414C778-095B-4F81-82A4-4D667F0C7792}" dt="2023-05-22T11:26:46.318" v="1100" actId="20577"/>
          <ac:spMkLst>
            <pc:docMk/>
            <pc:sldMk cId="956385433" sldId="388"/>
            <ac:spMk id="2" creationId="{E3FA5DAA-F0F0-D356-390A-D0A09080723C}"/>
          </ac:spMkLst>
        </pc:spChg>
        <pc:spChg chg="del mod">
          <ac:chgData name="Gerjan de Ruiter" userId="5d7c516b-9dcd-41a8-99d3-54425d29895b" providerId="ADAL" clId="{2414C778-095B-4F81-82A4-4D667F0C7792}" dt="2023-05-24T06:42:30.741" v="2749"/>
          <ac:spMkLst>
            <pc:docMk/>
            <pc:sldMk cId="956385433" sldId="388"/>
            <ac:spMk id="3" creationId="{AA17A029-95E5-5F9B-CDE8-ADE6C38C38FB}"/>
          </ac:spMkLst>
        </pc:spChg>
        <pc:spChg chg="mod">
          <ac:chgData name="Gerjan de Ruiter" userId="5d7c516b-9dcd-41a8-99d3-54425d29895b" providerId="ADAL" clId="{2414C778-095B-4F81-82A4-4D667F0C7792}" dt="2023-05-24T06:46:49.542" v="3186" actId="20577"/>
          <ac:spMkLst>
            <pc:docMk/>
            <pc:sldMk cId="956385433" sldId="388"/>
            <ac:spMk id="4" creationId="{801D5C39-A9D6-E91F-AE16-8D72DBEE003A}"/>
          </ac:spMkLst>
        </pc:spChg>
        <pc:spChg chg="add mod">
          <ac:chgData name="Gerjan de Ruiter" userId="5d7c516b-9dcd-41a8-99d3-54425d29895b" providerId="ADAL" clId="{2414C778-095B-4F81-82A4-4D667F0C7792}" dt="2023-05-24T06:47:18.038" v="3189" actId="207"/>
          <ac:spMkLst>
            <pc:docMk/>
            <pc:sldMk cId="956385433" sldId="388"/>
            <ac:spMk id="5" creationId="{7C114BCB-307B-017C-A299-00D589A135AE}"/>
          </ac:spMkLst>
        </pc:spChg>
        <pc:spChg chg="add mod">
          <ac:chgData name="Gerjan de Ruiter" userId="5d7c516b-9dcd-41a8-99d3-54425d29895b" providerId="ADAL" clId="{2414C778-095B-4F81-82A4-4D667F0C7792}" dt="2023-05-24T06:47:30.572" v="3197" actId="14100"/>
          <ac:spMkLst>
            <pc:docMk/>
            <pc:sldMk cId="956385433" sldId="388"/>
            <ac:spMk id="6" creationId="{5EC7C857-5E37-C95F-E841-CD3A53176ABB}"/>
          </ac:spMkLst>
        </pc:spChg>
        <pc:spChg chg="add mod">
          <ac:chgData name="Gerjan de Ruiter" userId="5d7c516b-9dcd-41a8-99d3-54425d29895b" providerId="ADAL" clId="{2414C778-095B-4F81-82A4-4D667F0C7792}" dt="2023-05-24T06:47:36.908" v="3200" actId="14100"/>
          <ac:spMkLst>
            <pc:docMk/>
            <pc:sldMk cId="956385433" sldId="388"/>
            <ac:spMk id="7" creationId="{27586E66-423E-AE71-9E27-CB998CE9375A}"/>
          </ac:spMkLst>
        </pc:spChg>
        <pc:picChg chg="add mod">
          <ac:chgData name="Gerjan de Ruiter" userId="5d7c516b-9dcd-41a8-99d3-54425d29895b" providerId="ADAL" clId="{2414C778-095B-4F81-82A4-4D667F0C7792}" dt="2023-05-24T06:42:30.741" v="2749"/>
          <ac:picMkLst>
            <pc:docMk/>
            <pc:sldMk cId="956385433" sldId="388"/>
            <ac:picMk id="1026" creationId="{EB098642-5277-B1FF-5EBA-1F61173379B0}"/>
          </ac:picMkLst>
        </pc:picChg>
      </pc:sldChg>
      <pc:sldChg chg="addSp delSp modSp add mod modAnim modNotesTx">
        <pc:chgData name="Gerjan de Ruiter" userId="5d7c516b-9dcd-41a8-99d3-54425d29895b" providerId="ADAL" clId="{2414C778-095B-4F81-82A4-4D667F0C7792}" dt="2023-05-24T06:53:44.171" v="3241" actId="1076"/>
        <pc:sldMkLst>
          <pc:docMk/>
          <pc:sldMk cId="3230232504" sldId="389"/>
        </pc:sldMkLst>
        <pc:spChg chg="mod">
          <ac:chgData name="Gerjan de Ruiter" userId="5d7c516b-9dcd-41a8-99d3-54425d29895b" providerId="ADAL" clId="{2414C778-095B-4F81-82A4-4D667F0C7792}" dt="2023-05-22T11:26:58.899" v="1134" actId="20577"/>
          <ac:spMkLst>
            <pc:docMk/>
            <pc:sldMk cId="3230232504" sldId="389"/>
            <ac:spMk id="2" creationId="{E3FA5DAA-F0F0-D356-390A-D0A09080723C}"/>
          </ac:spMkLst>
        </pc:spChg>
        <pc:spChg chg="del">
          <ac:chgData name="Gerjan de Ruiter" userId="5d7c516b-9dcd-41a8-99d3-54425d29895b" providerId="ADAL" clId="{2414C778-095B-4F81-82A4-4D667F0C7792}" dt="2023-05-24T06:49:51.798" v="3238"/>
          <ac:spMkLst>
            <pc:docMk/>
            <pc:sldMk cId="3230232504" sldId="389"/>
            <ac:spMk id="3" creationId="{AA17A029-95E5-5F9B-CDE8-ADE6C38C38FB}"/>
          </ac:spMkLst>
        </pc:spChg>
        <pc:spChg chg="mod">
          <ac:chgData name="Gerjan de Ruiter" userId="5d7c516b-9dcd-41a8-99d3-54425d29895b" providerId="ADAL" clId="{2414C778-095B-4F81-82A4-4D667F0C7792}" dt="2023-05-24T06:38:30.414" v="2744"/>
          <ac:spMkLst>
            <pc:docMk/>
            <pc:sldMk cId="3230232504" sldId="389"/>
            <ac:spMk id="4" creationId="{801D5C39-A9D6-E91F-AE16-8D72DBEE003A}"/>
          </ac:spMkLst>
        </pc:spChg>
        <pc:picChg chg="add mod">
          <ac:chgData name="Gerjan de Ruiter" userId="5d7c516b-9dcd-41a8-99d3-54425d29895b" providerId="ADAL" clId="{2414C778-095B-4F81-82A4-4D667F0C7792}" dt="2023-05-24T06:53:44.171" v="3241" actId="1076"/>
          <ac:picMkLst>
            <pc:docMk/>
            <pc:sldMk cId="3230232504" sldId="389"/>
            <ac:picMk id="2050" creationId="{4900C6E8-724F-1B23-57DF-9FD933EC3C2C}"/>
          </ac:picMkLst>
        </pc:picChg>
      </pc:sldChg>
      <pc:sldChg chg="addSp delSp modSp new mod">
        <pc:chgData name="Gerjan de Ruiter" userId="5d7c516b-9dcd-41a8-99d3-54425d29895b" providerId="ADAL" clId="{2414C778-095B-4F81-82A4-4D667F0C7792}" dt="2023-05-22T11:52:01.671" v="2012" actId="1076"/>
        <pc:sldMkLst>
          <pc:docMk/>
          <pc:sldMk cId="3877905756" sldId="390"/>
        </pc:sldMkLst>
        <pc:spChg chg="mod">
          <ac:chgData name="Gerjan de Ruiter" userId="5d7c516b-9dcd-41a8-99d3-54425d29895b" providerId="ADAL" clId="{2414C778-095B-4F81-82A4-4D667F0C7792}" dt="2023-05-22T11:27:10.869" v="1153" actId="20577"/>
          <ac:spMkLst>
            <pc:docMk/>
            <pc:sldMk cId="3877905756" sldId="390"/>
            <ac:spMk id="2" creationId="{7D16EA8D-F8C0-3D9E-8C8B-28E218680E53}"/>
          </ac:spMkLst>
        </pc:spChg>
        <pc:spChg chg="del">
          <ac:chgData name="Gerjan de Ruiter" userId="5d7c516b-9dcd-41a8-99d3-54425d29895b" providerId="ADAL" clId="{2414C778-095B-4F81-82A4-4D667F0C7792}" dt="2023-05-22T11:41:10.550" v="1992"/>
          <ac:spMkLst>
            <pc:docMk/>
            <pc:sldMk cId="3877905756" sldId="390"/>
            <ac:spMk id="3" creationId="{A1215045-1BC3-59F9-C9BC-FEF52D13CDAD}"/>
          </ac:spMkLst>
        </pc:spChg>
        <pc:spChg chg="mod">
          <ac:chgData name="Gerjan de Ruiter" userId="5d7c516b-9dcd-41a8-99d3-54425d29895b" providerId="ADAL" clId="{2414C778-095B-4F81-82A4-4D667F0C7792}" dt="2023-05-22T11:41:32.570" v="1996" actId="313"/>
          <ac:spMkLst>
            <pc:docMk/>
            <pc:sldMk cId="3877905756" sldId="390"/>
            <ac:spMk id="4" creationId="{E6E03013-16A9-F0A7-1955-526F1C46F9A1}"/>
          </ac:spMkLst>
        </pc:spChg>
        <pc:picChg chg="add mod">
          <ac:chgData name="Gerjan de Ruiter" userId="5d7c516b-9dcd-41a8-99d3-54425d29895b" providerId="ADAL" clId="{2414C778-095B-4F81-82A4-4D667F0C7792}" dt="2023-05-22T11:42:24.711" v="2009" actId="1076"/>
          <ac:picMkLst>
            <pc:docMk/>
            <pc:sldMk cId="3877905756" sldId="390"/>
            <ac:picMk id="1026" creationId="{88FA6ADF-9435-E4F3-5174-17CDAD9C4565}"/>
          </ac:picMkLst>
        </pc:picChg>
        <pc:picChg chg="add mod">
          <ac:chgData name="Gerjan de Ruiter" userId="5d7c516b-9dcd-41a8-99d3-54425d29895b" providerId="ADAL" clId="{2414C778-095B-4F81-82A4-4D667F0C7792}" dt="2023-05-22T11:42:23.959" v="2008" actId="1076"/>
          <ac:picMkLst>
            <pc:docMk/>
            <pc:sldMk cId="3877905756" sldId="390"/>
            <ac:picMk id="1028" creationId="{03795A70-B7C2-1FA7-F7B0-FDCEDD1CD50C}"/>
          </ac:picMkLst>
        </pc:picChg>
        <pc:picChg chg="add mod">
          <ac:chgData name="Gerjan de Ruiter" userId="5d7c516b-9dcd-41a8-99d3-54425d29895b" providerId="ADAL" clId="{2414C778-095B-4F81-82A4-4D667F0C7792}" dt="2023-05-22T11:42:22.304" v="2006" actId="1076"/>
          <ac:picMkLst>
            <pc:docMk/>
            <pc:sldMk cId="3877905756" sldId="390"/>
            <ac:picMk id="1030" creationId="{25E0B7CF-19F2-8242-ECF4-34E5D2926FA3}"/>
          </ac:picMkLst>
        </pc:picChg>
        <pc:picChg chg="add mod">
          <ac:chgData name="Gerjan de Ruiter" userId="5d7c516b-9dcd-41a8-99d3-54425d29895b" providerId="ADAL" clId="{2414C778-095B-4F81-82A4-4D667F0C7792}" dt="2023-05-22T11:52:01.671" v="2012" actId="1076"/>
          <ac:picMkLst>
            <pc:docMk/>
            <pc:sldMk cId="3877905756" sldId="390"/>
            <ac:picMk id="1032" creationId="{5478B151-FD0D-2E6D-A5E2-55E63C1DABC0}"/>
          </ac:picMkLst>
        </pc:picChg>
      </pc:sldChg>
    </pc:docChg>
  </pc:docChgLst>
  <pc:docChgLst>
    <pc:chgData name="Gerjan de Ruiter" userId="5d7c516b-9dcd-41a8-99d3-54425d29895b" providerId="ADAL" clId="{D7E66E9F-28B1-4E08-AE9E-AB75FCC58C4A}"/>
    <pc:docChg chg="undo custSel addSld delSld modSld sldOrd">
      <pc:chgData name="Gerjan de Ruiter" userId="5d7c516b-9dcd-41a8-99d3-54425d29895b" providerId="ADAL" clId="{D7E66E9F-28B1-4E08-AE9E-AB75FCC58C4A}" dt="2023-06-02T12:21:23.528" v="549" actId="20577"/>
      <pc:docMkLst>
        <pc:docMk/>
      </pc:docMkLst>
      <pc:sldChg chg="modSp mod">
        <pc:chgData name="Gerjan de Ruiter" userId="5d7c516b-9dcd-41a8-99d3-54425d29895b" providerId="ADAL" clId="{D7E66E9F-28B1-4E08-AE9E-AB75FCC58C4A}" dt="2023-06-02T12:21:23.528" v="549" actId="20577"/>
        <pc:sldMkLst>
          <pc:docMk/>
          <pc:sldMk cId="3130504023" sldId="258"/>
        </pc:sldMkLst>
        <pc:spChg chg="mod">
          <ac:chgData name="Gerjan de Ruiter" userId="5d7c516b-9dcd-41a8-99d3-54425d29895b" providerId="ADAL" clId="{D7E66E9F-28B1-4E08-AE9E-AB75FCC58C4A}" dt="2023-06-02T12:21:23.528" v="549" actId="20577"/>
          <ac:spMkLst>
            <pc:docMk/>
            <pc:sldMk cId="3130504023" sldId="258"/>
            <ac:spMk id="23" creationId="{38F5F8E5-FE24-E454-9CE1-DFF6626C1BC2}"/>
          </ac:spMkLst>
        </pc:spChg>
      </pc:sldChg>
      <pc:sldChg chg="addSp delSp modSp mod ord">
        <pc:chgData name="Gerjan de Ruiter" userId="5d7c516b-9dcd-41a8-99d3-54425d29895b" providerId="ADAL" clId="{D7E66E9F-28B1-4E08-AE9E-AB75FCC58C4A}" dt="2023-05-31T07:05:49.976" v="516" actId="313"/>
        <pc:sldMkLst>
          <pc:docMk/>
          <pc:sldMk cId="1420006679" sldId="259"/>
        </pc:sldMkLst>
        <pc:spChg chg="mod">
          <ac:chgData name="Gerjan de Ruiter" userId="5d7c516b-9dcd-41a8-99d3-54425d29895b" providerId="ADAL" clId="{D7E66E9F-28B1-4E08-AE9E-AB75FCC58C4A}" dt="2023-05-31T07:05:49.976" v="516" actId="313"/>
          <ac:spMkLst>
            <pc:docMk/>
            <pc:sldMk cId="1420006679" sldId="259"/>
            <ac:spMk id="3" creationId="{3C700A5F-DB6D-BE70-29E4-7456F17084D4}"/>
          </ac:spMkLst>
        </pc:spChg>
        <pc:spChg chg="add del mod">
          <ac:chgData name="Gerjan de Ruiter" userId="5d7c516b-9dcd-41a8-99d3-54425d29895b" providerId="ADAL" clId="{D7E66E9F-28B1-4E08-AE9E-AB75FCC58C4A}" dt="2023-05-31T06:54:08.372" v="356"/>
          <ac:spMkLst>
            <pc:docMk/>
            <pc:sldMk cId="1420006679" sldId="259"/>
            <ac:spMk id="5" creationId="{E8E966A5-19B0-D514-DF9B-6F763808F268}"/>
          </ac:spMkLst>
        </pc:spChg>
        <pc:picChg chg="del">
          <ac:chgData name="Gerjan de Ruiter" userId="5d7c516b-9dcd-41a8-99d3-54425d29895b" providerId="ADAL" clId="{D7E66E9F-28B1-4E08-AE9E-AB75FCC58C4A}" dt="2023-05-31T06:54:07.329" v="355" actId="478"/>
          <ac:picMkLst>
            <pc:docMk/>
            <pc:sldMk cId="1420006679" sldId="259"/>
            <ac:picMk id="6" creationId="{6BBBEA3D-DB76-EC2F-F7A2-18372F0BF622}"/>
          </ac:picMkLst>
        </pc:picChg>
        <pc:picChg chg="add mod">
          <ac:chgData name="Gerjan de Ruiter" userId="5d7c516b-9dcd-41a8-99d3-54425d29895b" providerId="ADAL" clId="{D7E66E9F-28B1-4E08-AE9E-AB75FCC58C4A}" dt="2023-05-31T06:54:10.858" v="357" actId="1076"/>
          <ac:picMkLst>
            <pc:docMk/>
            <pc:sldMk cId="1420006679" sldId="259"/>
            <ac:picMk id="7" creationId="{3C192363-64ED-B78F-56DA-A3F7C276D905}"/>
          </ac:picMkLst>
        </pc:picChg>
      </pc:sldChg>
      <pc:sldChg chg="del">
        <pc:chgData name="Gerjan de Ruiter" userId="5d7c516b-9dcd-41a8-99d3-54425d29895b" providerId="ADAL" clId="{D7E66E9F-28B1-4E08-AE9E-AB75FCC58C4A}" dt="2023-05-24T10:20:21.452" v="2" actId="47"/>
        <pc:sldMkLst>
          <pc:docMk/>
          <pc:sldMk cId="2149239083" sldId="264"/>
        </pc:sldMkLst>
      </pc:sldChg>
      <pc:sldChg chg="add">
        <pc:chgData name="Gerjan de Ruiter" userId="5d7c516b-9dcd-41a8-99d3-54425d29895b" providerId="ADAL" clId="{D7E66E9F-28B1-4E08-AE9E-AB75FCC58C4A}" dt="2023-05-31T07:08:11.854" v="517"/>
        <pc:sldMkLst>
          <pc:docMk/>
          <pc:sldMk cId="3030372108" sldId="269"/>
        </pc:sldMkLst>
      </pc:sldChg>
      <pc:sldChg chg="add">
        <pc:chgData name="Gerjan de Ruiter" userId="5d7c516b-9dcd-41a8-99d3-54425d29895b" providerId="ADAL" clId="{D7E66E9F-28B1-4E08-AE9E-AB75FCC58C4A}" dt="2023-05-31T07:11:06.219" v="537"/>
        <pc:sldMkLst>
          <pc:docMk/>
          <pc:sldMk cId="462995526" sldId="273"/>
        </pc:sldMkLst>
      </pc:sldChg>
      <pc:sldChg chg="add">
        <pc:chgData name="Gerjan de Ruiter" userId="5d7c516b-9dcd-41a8-99d3-54425d29895b" providerId="ADAL" clId="{D7E66E9F-28B1-4E08-AE9E-AB75FCC58C4A}" dt="2023-05-31T07:10:39.642" v="534"/>
        <pc:sldMkLst>
          <pc:docMk/>
          <pc:sldMk cId="497058670" sldId="275"/>
        </pc:sldMkLst>
      </pc:sldChg>
      <pc:sldChg chg="add">
        <pc:chgData name="Gerjan de Ruiter" userId="5d7c516b-9dcd-41a8-99d3-54425d29895b" providerId="ADAL" clId="{D7E66E9F-28B1-4E08-AE9E-AB75FCC58C4A}" dt="2023-05-31T07:09:37.665" v="526"/>
        <pc:sldMkLst>
          <pc:docMk/>
          <pc:sldMk cId="1909157227" sldId="276"/>
        </pc:sldMkLst>
      </pc:sldChg>
      <pc:sldChg chg="add ord setBg">
        <pc:chgData name="Gerjan de Ruiter" userId="5d7c516b-9dcd-41a8-99d3-54425d29895b" providerId="ADAL" clId="{D7E66E9F-28B1-4E08-AE9E-AB75FCC58C4A}" dt="2023-05-31T06:56:48.742" v="444"/>
        <pc:sldMkLst>
          <pc:docMk/>
          <pc:sldMk cId="3308885058" sldId="277"/>
        </pc:sldMkLst>
      </pc:sldChg>
      <pc:sldChg chg="add">
        <pc:chgData name="Gerjan de Ruiter" userId="5d7c516b-9dcd-41a8-99d3-54425d29895b" providerId="ADAL" clId="{D7E66E9F-28B1-4E08-AE9E-AB75FCC58C4A}" dt="2023-05-31T07:09:30.487" v="525"/>
        <pc:sldMkLst>
          <pc:docMk/>
          <pc:sldMk cId="514774030" sldId="278"/>
        </pc:sldMkLst>
      </pc:sldChg>
      <pc:sldChg chg="add">
        <pc:chgData name="Gerjan de Ruiter" userId="5d7c516b-9dcd-41a8-99d3-54425d29895b" providerId="ADAL" clId="{D7E66E9F-28B1-4E08-AE9E-AB75FCC58C4A}" dt="2023-05-31T07:09:44.146" v="527"/>
        <pc:sldMkLst>
          <pc:docMk/>
          <pc:sldMk cId="3554135000" sldId="280"/>
        </pc:sldMkLst>
      </pc:sldChg>
      <pc:sldChg chg="add">
        <pc:chgData name="Gerjan de Ruiter" userId="5d7c516b-9dcd-41a8-99d3-54425d29895b" providerId="ADAL" clId="{D7E66E9F-28B1-4E08-AE9E-AB75FCC58C4A}" dt="2023-05-31T07:09:50.952" v="528"/>
        <pc:sldMkLst>
          <pc:docMk/>
          <pc:sldMk cId="3469655907" sldId="281"/>
        </pc:sldMkLst>
      </pc:sldChg>
      <pc:sldChg chg="add">
        <pc:chgData name="Gerjan de Ruiter" userId="5d7c516b-9dcd-41a8-99d3-54425d29895b" providerId="ADAL" clId="{D7E66E9F-28B1-4E08-AE9E-AB75FCC58C4A}" dt="2023-05-31T07:09:56.866" v="529"/>
        <pc:sldMkLst>
          <pc:docMk/>
          <pc:sldMk cId="3483706449" sldId="282"/>
        </pc:sldMkLst>
      </pc:sldChg>
      <pc:sldChg chg="add">
        <pc:chgData name="Gerjan de Ruiter" userId="5d7c516b-9dcd-41a8-99d3-54425d29895b" providerId="ADAL" clId="{D7E66E9F-28B1-4E08-AE9E-AB75FCC58C4A}" dt="2023-05-31T07:09:56.866" v="529"/>
        <pc:sldMkLst>
          <pc:docMk/>
          <pc:sldMk cId="134908259" sldId="285"/>
        </pc:sldMkLst>
      </pc:sldChg>
      <pc:sldChg chg="add">
        <pc:chgData name="Gerjan de Ruiter" userId="5d7c516b-9dcd-41a8-99d3-54425d29895b" providerId="ADAL" clId="{D7E66E9F-28B1-4E08-AE9E-AB75FCC58C4A}" dt="2023-05-31T07:10:55.239" v="536"/>
        <pc:sldMkLst>
          <pc:docMk/>
          <pc:sldMk cId="677646517" sldId="286"/>
        </pc:sldMkLst>
      </pc:sldChg>
      <pc:sldChg chg="add">
        <pc:chgData name="Gerjan de Ruiter" userId="5d7c516b-9dcd-41a8-99d3-54425d29895b" providerId="ADAL" clId="{D7E66E9F-28B1-4E08-AE9E-AB75FCC58C4A}" dt="2023-05-31T07:10:19.853" v="531"/>
        <pc:sldMkLst>
          <pc:docMk/>
          <pc:sldMk cId="2386803499" sldId="289"/>
        </pc:sldMkLst>
      </pc:sldChg>
      <pc:sldChg chg="add">
        <pc:chgData name="Gerjan de Ruiter" userId="5d7c516b-9dcd-41a8-99d3-54425d29895b" providerId="ADAL" clId="{D7E66E9F-28B1-4E08-AE9E-AB75FCC58C4A}" dt="2023-05-31T07:10:29.295" v="532"/>
        <pc:sldMkLst>
          <pc:docMk/>
          <pc:sldMk cId="3402361945" sldId="290"/>
        </pc:sldMkLst>
      </pc:sldChg>
      <pc:sldChg chg="add">
        <pc:chgData name="Gerjan de Ruiter" userId="5d7c516b-9dcd-41a8-99d3-54425d29895b" providerId="ADAL" clId="{D7E66E9F-28B1-4E08-AE9E-AB75FCC58C4A}" dt="2023-05-31T07:10:34.937" v="533"/>
        <pc:sldMkLst>
          <pc:docMk/>
          <pc:sldMk cId="1194525899" sldId="292"/>
        </pc:sldMkLst>
      </pc:sldChg>
      <pc:sldChg chg="add">
        <pc:chgData name="Gerjan de Ruiter" userId="5d7c516b-9dcd-41a8-99d3-54425d29895b" providerId="ADAL" clId="{D7E66E9F-28B1-4E08-AE9E-AB75FCC58C4A}" dt="2023-05-31T07:10:45.389" v="535"/>
        <pc:sldMkLst>
          <pc:docMk/>
          <pc:sldMk cId="1454917619" sldId="293"/>
        </pc:sldMkLst>
      </pc:sldChg>
      <pc:sldChg chg="add">
        <pc:chgData name="Gerjan de Ruiter" userId="5d7c516b-9dcd-41a8-99d3-54425d29895b" providerId="ADAL" clId="{D7E66E9F-28B1-4E08-AE9E-AB75FCC58C4A}" dt="2023-05-31T07:08:11.854" v="517"/>
        <pc:sldMkLst>
          <pc:docMk/>
          <pc:sldMk cId="3661377707" sldId="344"/>
        </pc:sldMkLst>
      </pc:sldChg>
      <pc:sldChg chg="modSp add mod ord modAnim">
        <pc:chgData name="Gerjan de Ruiter" userId="5d7c516b-9dcd-41a8-99d3-54425d29895b" providerId="ADAL" clId="{D7E66E9F-28B1-4E08-AE9E-AB75FCC58C4A}" dt="2023-05-31T07:51:44.154" v="543" actId="27636"/>
        <pc:sldMkLst>
          <pc:docMk/>
          <pc:sldMk cId="3506261688" sldId="346"/>
        </pc:sldMkLst>
        <pc:spChg chg="mod">
          <ac:chgData name="Gerjan de Ruiter" userId="5d7c516b-9dcd-41a8-99d3-54425d29895b" providerId="ADAL" clId="{D7E66E9F-28B1-4E08-AE9E-AB75FCC58C4A}" dt="2023-05-31T07:51:44.154" v="543" actId="27636"/>
          <ac:spMkLst>
            <pc:docMk/>
            <pc:sldMk cId="3506261688" sldId="346"/>
            <ac:spMk id="3" creationId="{51CC9127-2451-4D20-A03F-740B183BD41D}"/>
          </ac:spMkLst>
        </pc:spChg>
      </pc:sldChg>
      <pc:sldChg chg="add">
        <pc:chgData name="Gerjan de Ruiter" userId="5d7c516b-9dcd-41a8-99d3-54425d29895b" providerId="ADAL" clId="{D7E66E9F-28B1-4E08-AE9E-AB75FCC58C4A}" dt="2023-05-31T07:09:04.626" v="521"/>
        <pc:sldMkLst>
          <pc:docMk/>
          <pc:sldMk cId="1073633560" sldId="348"/>
        </pc:sldMkLst>
      </pc:sldChg>
      <pc:sldChg chg="add">
        <pc:chgData name="Gerjan de Ruiter" userId="5d7c516b-9dcd-41a8-99d3-54425d29895b" providerId="ADAL" clId="{D7E66E9F-28B1-4E08-AE9E-AB75FCC58C4A}" dt="2023-05-31T07:08:46.998" v="519"/>
        <pc:sldMkLst>
          <pc:docMk/>
          <pc:sldMk cId="565538256" sldId="354"/>
        </pc:sldMkLst>
      </pc:sldChg>
      <pc:sldChg chg="add">
        <pc:chgData name="Gerjan de Ruiter" userId="5d7c516b-9dcd-41a8-99d3-54425d29895b" providerId="ADAL" clId="{D7E66E9F-28B1-4E08-AE9E-AB75FCC58C4A}" dt="2023-05-31T07:08:26.943" v="518"/>
        <pc:sldMkLst>
          <pc:docMk/>
          <pc:sldMk cId="3449219013" sldId="356"/>
        </pc:sldMkLst>
      </pc:sldChg>
      <pc:sldChg chg="modSp mod">
        <pc:chgData name="Gerjan de Ruiter" userId="5d7c516b-9dcd-41a8-99d3-54425d29895b" providerId="ADAL" clId="{D7E66E9F-28B1-4E08-AE9E-AB75FCC58C4A}" dt="2023-05-31T07:11:29.925" v="539" actId="12"/>
        <pc:sldMkLst>
          <pc:docMk/>
          <pc:sldMk cId="2645222207" sldId="358"/>
        </pc:sldMkLst>
        <pc:spChg chg="mod">
          <ac:chgData name="Gerjan de Ruiter" userId="5d7c516b-9dcd-41a8-99d3-54425d29895b" providerId="ADAL" clId="{D7E66E9F-28B1-4E08-AE9E-AB75FCC58C4A}" dt="2023-05-31T07:11:29.925" v="539" actId="12"/>
          <ac:spMkLst>
            <pc:docMk/>
            <pc:sldMk cId="2645222207" sldId="358"/>
            <ac:spMk id="3" creationId="{3C700A5F-DB6D-BE70-29E4-7456F17084D4}"/>
          </ac:spMkLst>
        </pc:spChg>
      </pc:sldChg>
      <pc:sldChg chg="add">
        <pc:chgData name="Gerjan de Ruiter" userId="5d7c516b-9dcd-41a8-99d3-54425d29895b" providerId="ADAL" clId="{D7E66E9F-28B1-4E08-AE9E-AB75FCC58C4A}" dt="2023-05-31T07:09:13.147" v="522"/>
        <pc:sldMkLst>
          <pc:docMk/>
          <pc:sldMk cId="2675224728" sldId="359"/>
        </pc:sldMkLst>
      </pc:sldChg>
      <pc:sldChg chg="add">
        <pc:chgData name="Gerjan de Ruiter" userId="5d7c516b-9dcd-41a8-99d3-54425d29895b" providerId="ADAL" clId="{D7E66E9F-28B1-4E08-AE9E-AB75FCC58C4A}" dt="2023-05-31T07:08:58.288" v="520"/>
        <pc:sldMkLst>
          <pc:docMk/>
          <pc:sldMk cId="141468110" sldId="360"/>
        </pc:sldMkLst>
      </pc:sldChg>
      <pc:sldChg chg="del">
        <pc:chgData name="Gerjan de Ruiter" userId="5d7c516b-9dcd-41a8-99d3-54425d29895b" providerId="ADAL" clId="{D7E66E9F-28B1-4E08-AE9E-AB75FCC58C4A}" dt="2023-05-24T10:20:24.532" v="3" actId="47"/>
        <pc:sldMkLst>
          <pc:docMk/>
          <pc:sldMk cId="3578151872" sldId="360"/>
        </pc:sldMkLst>
      </pc:sldChg>
      <pc:sldChg chg="add">
        <pc:chgData name="Gerjan de Ruiter" userId="5d7c516b-9dcd-41a8-99d3-54425d29895b" providerId="ADAL" clId="{D7E66E9F-28B1-4E08-AE9E-AB75FCC58C4A}" dt="2023-05-31T07:08:11.854" v="517"/>
        <pc:sldMkLst>
          <pc:docMk/>
          <pc:sldMk cId="2702696067" sldId="361"/>
        </pc:sldMkLst>
      </pc:sldChg>
      <pc:sldChg chg="del">
        <pc:chgData name="Gerjan de Ruiter" userId="5d7c516b-9dcd-41a8-99d3-54425d29895b" providerId="ADAL" clId="{D7E66E9F-28B1-4E08-AE9E-AB75FCC58C4A}" dt="2023-05-31T06:55:30.538" v="424" actId="47"/>
        <pc:sldMkLst>
          <pc:docMk/>
          <pc:sldMk cId="704430713" sldId="382"/>
        </pc:sldMkLst>
      </pc:sldChg>
      <pc:sldChg chg="del">
        <pc:chgData name="Gerjan de Ruiter" userId="5d7c516b-9dcd-41a8-99d3-54425d29895b" providerId="ADAL" clId="{D7E66E9F-28B1-4E08-AE9E-AB75FCC58C4A}" dt="2023-05-31T06:56:03.641" v="432" actId="47"/>
        <pc:sldMkLst>
          <pc:docMk/>
          <pc:sldMk cId="3427593794" sldId="385"/>
        </pc:sldMkLst>
      </pc:sldChg>
      <pc:sldChg chg="del">
        <pc:chgData name="Gerjan de Ruiter" userId="5d7c516b-9dcd-41a8-99d3-54425d29895b" providerId="ADAL" clId="{D7E66E9F-28B1-4E08-AE9E-AB75FCC58C4A}" dt="2023-05-31T06:56:14.676" v="435" actId="47"/>
        <pc:sldMkLst>
          <pc:docMk/>
          <pc:sldMk cId="2807362884" sldId="386"/>
        </pc:sldMkLst>
      </pc:sldChg>
      <pc:sldChg chg="del">
        <pc:chgData name="Gerjan de Ruiter" userId="5d7c516b-9dcd-41a8-99d3-54425d29895b" providerId="ADAL" clId="{D7E66E9F-28B1-4E08-AE9E-AB75FCC58C4A}" dt="2023-05-31T06:56:02.018" v="431" actId="47"/>
        <pc:sldMkLst>
          <pc:docMk/>
          <pc:sldMk cId="3192671773" sldId="387"/>
        </pc:sldMkLst>
      </pc:sldChg>
      <pc:sldChg chg="modSp ord">
        <pc:chgData name="Gerjan de Ruiter" userId="5d7c516b-9dcd-41a8-99d3-54425d29895b" providerId="ADAL" clId="{D7E66E9F-28B1-4E08-AE9E-AB75FCC58C4A}" dt="2023-05-31T06:55:26.651" v="423" actId="403"/>
        <pc:sldMkLst>
          <pc:docMk/>
          <pc:sldMk cId="956385433" sldId="388"/>
        </pc:sldMkLst>
        <pc:spChg chg="mod">
          <ac:chgData name="Gerjan de Ruiter" userId="5d7c516b-9dcd-41a8-99d3-54425d29895b" providerId="ADAL" clId="{D7E66E9F-28B1-4E08-AE9E-AB75FCC58C4A}" dt="2023-05-31T06:55:26.651" v="423" actId="403"/>
          <ac:spMkLst>
            <pc:docMk/>
            <pc:sldMk cId="956385433" sldId="388"/>
            <ac:spMk id="4" creationId="{801D5C39-A9D6-E91F-AE16-8D72DBEE003A}"/>
          </ac:spMkLst>
        </pc:spChg>
      </pc:sldChg>
      <pc:sldChg chg="addSp delSp modSp mod ord modAnim">
        <pc:chgData name="Gerjan de Ruiter" userId="5d7c516b-9dcd-41a8-99d3-54425d29895b" providerId="ADAL" clId="{D7E66E9F-28B1-4E08-AE9E-AB75FCC58C4A}" dt="2023-05-31T06:55:08.457" v="421" actId="1076"/>
        <pc:sldMkLst>
          <pc:docMk/>
          <pc:sldMk cId="3230232504" sldId="389"/>
        </pc:sldMkLst>
        <pc:spChg chg="del mod">
          <ac:chgData name="Gerjan de Ruiter" userId="5d7c516b-9dcd-41a8-99d3-54425d29895b" providerId="ADAL" clId="{D7E66E9F-28B1-4E08-AE9E-AB75FCC58C4A}" dt="2023-05-31T06:55:01.896" v="417" actId="478"/>
          <ac:spMkLst>
            <pc:docMk/>
            <pc:sldMk cId="3230232504" sldId="389"/>
            <ac:spMk id="2" creationId="{E3FA5DAA-F0F0-D356-390A-D0A09080723C}"/>
          </ac:spMkLst>
        </pc:spChg>
        <pc:spChg chg="del mod">
          <ac:chgData name="Gerjan de Ruiter" userId="5d7c516b-9dcd-41a8-99d3-54425d29895b" providerId="ADAL" clId="{D7E66E9F-28B1-4E08-AE9E-AB75FCC58C4A}" dt="2023-05-31T06:55:00.353" v="416" actId="478"/>
          <ac:spMkLst>
            <pc:docMk/>
            <pc:sldMk cId="3230232504" sldId="389"/>
            <ac:spMk id="4" creationId="{801D5C39-A9D6-E91F-AE16-8D72DBEE003A}"/>
          </ac:spMkLst>
        </pc:spChg>
        <pc:spChg chg="add del mod">
          <ac:chgData name="Gerjan de Ruiter" userId="5d7c516b-9dcd-41a8-99d3-54425d29895b" providerId="ADAL" clId="{D7E66E9F-28B1-4E08-AE9E-AB75FCC58C4A}" dt="2023-05-31T06:55:03.170" v="418" actId="478"/>
          <ac:spMkLst>
            <pc:docMk/>
            <pc:sldMk cId="3230232504" sldId="389"/>
            <ac:spMk id="5" creationId="{77250194-C904-11AD-1FDC-C74622D3F13F}"/>
          </ac:spMkLst>
        </pc:spChg>
        <pc:picChg chg="mod">
          <ac:chgData name="Gerjan de Ruiter" userId="5d7c516b-9dcd-41a8-99d3-54425d29895b" providerId="ADAL" clId="{D7E66E9F-28B1-4E08-AE9E-AB75FCC58C4A}" dt="2023-05-31T06:55:08.457" v="421" actId="1076"/>
          <ac:picMkLst>
            <pc:docMk/>
            <pc:sldMk cId="3230232504" sldId="389"/>
            <ac:picMk id="2050" creationId="{4900C6E8-724F-1B23-57DF-9FD933EC3C2C}"/>
          </ac:picMkLst>
        </pc:picChg>
      </pc:sldChg>
      <pc:sldChg chg="ord">
        <pc:chgData name="Gerjan de Ruiter" userId="5d7c516b-9dcd-41a8-99d3-54425d29895b" providerId="ADAL" clId="{D7E66E9F-28B1-4E08-AE9E-AB75FCC58C4A}" dt="2023-05-31T06:56:13.038" v="434"/>
        <pc:sldMkLst>
          <pc:docMk/>
          <pc:sldMk cId="3877905756" sldId="390"/>
        </pc:sldMkLst>
      </pc:sldChg>
      <pc:sldChg chg="addSp delSp modSp new mod ord modClrScheme chgLayout">
        <pc:chgData name="Gerjan de Ruiter" userId="5d7c516b-9dcd-41a8-99d3-54425d29895b" providerId="ADAL" clId="{D7E66E9F-28B1-4E08-AE9E-AB75FCC58C4A}" dt="2023-05-31T06:56:47.437" v="442"/>
        <pc:sldMkLst>
          <pc:docMk/>
          <pc:sldMk cId="1090268189" sldId="391"/>
        </pc:sldMkLst>
        <pc:spChg chg="del mod ord">
          <ac:chgData name="Gerjan de Ruiter" userId="5d7c516b-9dcd-41a8-99d3-54425d29895b" providerId="ADAL" clId="{D7E66E9F-28B1-4E08-AE9E-AB75FCC58C4A}" dt="2023-05-31T06:51:20.540" v="5" actId="700"/>
          <ac:spMkLst>
            <pc:docMk/>
            <pc:sldMk cId="1090268189" sldId="391"/>
            <ac:spMk id="2" creationId="{23AF5562-4979-7960-40A9-A2037885DD6B}"/>
          </ac:spMkLst>
        </pc:spChg>
        <pc:spChg chg="del mod ord">
          <ac:chgData name="Gerjan de Ruiter" userId="5d7c516b-9dcd-41a8-99d3-54425d29895b" providerId="ADAL" clId="{D7E66E9F-28B1-4E08-AE9E-AB75FCC58C4A}" dt="2023-05-31T06:51:20.540" v="5" actId="700"/>
          <ac:spMkLst>
            <pc:docMk/>
            <pc:sldMk cId="1090268189" sldId="391"/>
            <ac:spMk id="3" creationId="{F523B6FB-402B-A06B-14D8-8C4CAB0FC80F}"/>
          </ac:spMkLst>
        </pc:spChg>
        <pc:spChg chg="add del mod ord">
          <ac:chgData name="Gerjan de Ruiter" userId="5d7c516b-9dcd-41a8-99d3-54425d29895b" providerId="ADAL" clId="{D7E66E9F-28B1-4E08-AE9E-AB75FCC58C4A}" dt="2023-05-31T06:51:40.254" v="11" actId="478"/>
          <ac:spMkLst>
            <pc:docMk/>
            <pc:sldMk cId="1090268189" sldId="391"/>
            <ac:spMk id="4" creationId="{F1C68208-A2B7-4113-CDFB-D8309A7A5151}"/>
          </ac:spMkLst>
        </pc:spChg>
        <pc:spChg chg="add del mod ord">
          <ac:chgData name="Gerjan de Ruiter" userId="5d7c516b-9dcd-41a8-99d3-54425d29895b" providerId="ADAL" clId="{D7E66E9F-28B1-4E08-AE9E-AB75FCC58C4A}" dt="2023-05-31T06:51:21.788" v="6"/>
          <ac:spMkLst>
            <pc:docMk/>
            <pc:sldMk cId="1090268189" sldId="391"/>
            <ac:spMk id="5" creationId="{E807DAD9-9FC2-D488-A413-519BC431146F}"/>
          </ac:spMkLst>
        </pc:spChg>
        <pc:spChg chg="add del mod ord">
          <ac:chgData name="Gerjan de Ruiter" userId="5d7c516b-9dcd-41a8-99d3-54425d29895b" providerId="ADAL" clId="{D7E66E9F-28B1-4E08-AE9E-AB75FCC58C4A}" dt="2023-05-31T06:51:29.379" v="9" actId="478"/>
          <ac:spMkLst>
            <pc:docMk/>
            <pc:sldMk cId="1090268189" sldId="391"/>
            <ac:spMk id="6" creationId="{91AB58F9-A65D-C935-1A43-BC60155006E8}"/>
          </ac:spMkLst>
        </pc:spChg>
        <pc:picChg chg="add mod">
          <ac:chgData name="Gerjan de Ruiter" userId="5d7c516b-9dcd-41a8-99d3-54425d29895b" providerId="ADAL" clId="{D7E66E9F-28B1-4E08-AE9E-AB75FCC58C4A}" dt="2023-05-31T06:51:44.459" v="12" actId="1076"/>
          <ac:picMkLst>
            <pc:docMk/>
            <pc:sldMk cId="1090268189" sldId="391"/>
            <ac:picMk id="7" creationId="{E83BDA9E-E6E1-99CF-030A-40A35A916A03}"/>
          </ac:picMkLst>
        </pc:picChg>
      </pc:sldChg>
      <pc:sldChg chg="addSp delSp modSp new mod ord modClrScheme modAnim chgLayout">
        <pc:chgData name="Gerjan de Ruiter" userId="5d7c516b-9dcd-41a8-99d3-54425d29895b" providerId="ADAL" clId="{D7E66E9F-28B1-4E08-AE9E-AB75FCC58C4A}" dt="2023-05-31T06:56:42.830" v="440"/>
        <pc:sldMkLst>
          <pc:docMk/>
          <pc:sldMk cId="841895786" sldId="392"/>
        </pc:sldMkLst>
        <pc:spChg chg="del mod ord">
          <ac:chgData name="Gerjan de Ruiter" userId="5d7c516b-9dcd-41a8-99d3-54425d29895b" providerId="ADAL" clId="{D7E66E9F-28B1-4E08-AE9E-AB75FCC58C4A}" dt="2023-05-31T06:54:24.350" v="361" actId="700"/>
          <ac:spMkLst>
            <pc:docMk/>
            <pc:sldMk cId="841895786" sldId="392"/>
            <ac:spMk id="2" creationId="{24067FE5-587B-AE9F-3A34-1A136F1CCDA5}"/>
          </ac:spMkLst>
        </pc:spChg>
        <pc:spChg chg="del mod ord">
          <ac:chgData name="Gerjan de Ruiter" userId="5d7c516b-9dcd-41a8-99d3-54425d29895b" providerId="ADAL" clId="{D7E66E9F-28B1-4E08-AE9E-AB75FCC58C4A}" dt="2023-05-31T06:54:24.350" v="361" actId="700"/>
          <ac:spMkLst>
            <pc:docMk/>
            <pc:sldMk cId="841895786" sldId="392"/>
            <ac:spMk id="3" creationId="{0E87D1B5-A012-1A61-618D-F6834C581D7F}"/>
          </ac:spMkLst>
        </pc:spChg>
        <pc:spChg chg="del">
          <ac:chgData name="Gerjan de Ruiter" userId="5d7c516b-9dcd-41a8-99d3-54425d29895b" providerId="ADAL" clId="{D7E66E9F-28B1-4E08-AE9E-AB75FCC58C4A}" dt="2023-05-31T06:54:24.350" v="361" actId="700"/>
          <ac:spMkLst>
            <pc:docMk/>
            <pc:sldMk cId="841895786" sldId="392"/>
            <ac:spMk id="4" creationId="{3DA3A18F-DD26-E6A5-C0A2-845BAAAE05FE}"/>
          </ac:spMkLst>
        </pc:spChg>
        <pc:spChg chg="add mod ord">
          <ac:chgData name="Gerjan de Ruiter" userId="5d7c516b-9dcd-41a8-99d3-54425d29895b" providerId="ADAL" clId="{D7E66E9F-28B1-4E08-AE9E-AB75FCC58C4A}" dt="2023-05-31T06:54:33.280" v="409" actId="20577"/>
          <ac:spMkLst>
            <pc:docMk/>
            <pc:sldMk cId="841895786" sldId="392"/>
            <ac:spMk id="5" creationId="{21471426-52E4-F72E-9024-F69716D73D0F}"/>
          </ac:spMkLst>
        </pc:spChg>
        <pc:spChg chg="add mod ord">
          <ac:chgData name="Gerjan de Ruiter" userId="5d7c516b-9dcd-41a8-99d3-54425d29895b" providerId="ADAL" clId="{D7E66E9F-28B1-4E08-AE9E-AB75FCC58C4A}" dt="2023-05-31T06:54:40.652" v="411" actId="27636"/>
          <ac:spMkLst>
            <pc:docMk/>
            <pc:sldMk cId="841895786" sldId="392"/>
            <ac:spMk id="6" creationId="{EAF2D527-24D7-D6A9-6371-22A32D0824F6}"/>
          </ac:spMkLst>
        </pc:spChg>
      </pc:sldChg>
      <pc:sldChg chg="add">
        <pc:chgData name="Gerjan de Ruiter" userId="5d7c516b-9dcd-41a8-99d3-54425d29895b" providerId="ADAL" clId="{D7E66E9F-28B1-4E08-AE9E-AB75FCC58C4A}" dt="2023-05-31T07:10:04.769" v="530"/>
        <pc:sldMkLst>
          <pc:docMk/>
          <pc:sldMk cId="2204928937" sldId="393"/>
        </pc:sldMkLst>
      </pc:sldChg>
    </pc:docChg>
  </pc:docChgLst>
  <pc:docChgLst>
    <pc:chgData name="Gerjan de Ruiter" userId="5d7c516b-9dcd-41a8-99d3-54425d29895b" providerId="ADAL" clId="{F6D06934-AC49-4754-99CC-934F5713297F}"/>
    <pc:docChg chg="undo custSel addSld delSld modSld sldOrd">
      <pc:chgData name="Gerjan de Ruiter" userId="5d7c516b-9dcd-41a8-99d3-54425d29895b" providerId="ADAL" clId="{F6D06934-AC49-4754-99CC-934F5713297F}" dt="2023-05-09T13:58:59.799" v="4531" actId="5793"/>
      <pc:docMkLst>
        <pc:docMk/>
      </pc:docMkLst>
      <pc:sldChg chg="addSp delSp modSp new mod">
        <pc:chgData name="Gerjan de Ruiter" userId="5d7c516b-9dcd-41a8-99d3-54425d29895b" providerId="ADAL" clId="{F6D06934-AC49-4754-99CC-934F5713297F}" dt="2023-05-09T12:40:39.317" v="55" actId="21"/>
        <pc:sldMkLst>
          <pc:docMk/>
          <pc:sldMk cId="3324914693" sldId="256"/>
        </pc:sldMkLst>
        <pc:spChg chg="mod">
          <ac:chgData name="Gerjan de Ruiter" userId="5d7c516b-9dcd-41a8-99d3-54425d29895b" providerId="ADAL" clId="{F6D06934-AC49-4754-99CC-934F5713297F}" dt="2023-05-09T12:40:21.604" v="22" actId="20577"/>
          <ac:spMkLst>
            <pc:docMk/>
            <pc:sldMk cId="3324914693" sldId="256"/>
            <ac:spMk id="2" creationId="{4A8C7998-2618-4914-222C-959F8BB4F38D}"/>
          </ac:spMkLst>
        </pc:spChg>
        <pc:spChg chg="mod">
          <ac:chgData name="Gerjan de Ruiter" userId="5d7c516b-9dcd-41a8-99d3-54425d29895b" providerId="ADAL" clId="{F6D06934-AC49-4754-99CC-934F5713297F}" dt="2023-05-09T12:40:33.615" v="54" actId="20577"/>
          <ac:spMkLst>
            <pc:docMk/>
            <pc:sldMk cId="3324914693" sldId="256"/>
            <ac:spMk id="3" creationId="{B1266EAB-E1E7-4D7F-667B-0880AD4FCCC4}"/>
          </ac:spMkLst>
        </pc:spChg>
        <pc:picChg chg="add del mod">
          <ac:chgData name="Gerjan de Ruiter" userId="5d7c516b-9dcd-41a8-99d3-54425d29895b" providerId="ADAL" clId="{F6D06934-AC49-4754-99CC-934F5713297F}" dt="2023-05-09T12:40:39.317" v="55" actId="21"/>
          <ac:picMkLst>
            <pc:docMk/>
            <pc:sldMk cId="3324914693" sldId="256"/>
            <ac:picMk id="4" creationId="{66F79FE1-C8FC-42F0-4323-7072667CD18C}"/>
          </ac:picMkLst>
        </pc:picChg>
      </pc:sldChg>
      <pc:sldChg chg="addSp delSp modSp new mod modClrScheme chgLayout">
        <pc:chgData name="Gerjan de Ruiter" userId="5d7c516b-9dcd-41a8-99d3-54425d29895b" providerId="ADAL" clId="{F6D06934-AC49-4754-99CC-934F5713297F}" dt="2023-05-09T12:41:12.561" v="67" actId="700"/>
        <pc:sldMkLst>
          <pc:docMk/>
          <pc:sldMk cId="3987941922" sldId="257"/>
        </pc:sldMkLst>
        <pc:spChg chg="del mod ord">
          <ac:chgData name="Gerjan de Ruiter" userId="5d7c516b-9dcd-41a8-99d3-54425d29895b" providerId="ADAL" clId="{F6D06934-AC49-4754-99CC-934F5713297F}" dt="2023-05-09T12:40:47.565" v="57" actId="700"/>
          <ac:spMkLst>
            <pc:docMk/>
            <pc:sldMk cId="3987941922" sldId="257"/>
            <ac:spMk id="2" creationId="{58E3C477-BCA7-5F01-1771-06C99DDE52CB}"/>
          </ac:spMkLst>
        </pc:spChg>
        <pc:spChg chg="del mod ord">
          <ac:chgData name="Gerjan de Ruiter" userId="5d7c516b-9dcd-41a8-99d3-54425d29895b" providerId="ADAL" clId="{F6D06934-AC49-4754-99CC-934F5713297F}" dt="2023-05-09T12:40:47.565" v="57" actId="700"/>
          <ac:spMkLst>
            <pc:docMk/>
            <pc:sldMk cId="3987941922" sldId="257"/>
            <ac:spMk id="3" creationId="{2239E926-A2BF-12F4-B61E-5BE1E4B44061}"/>
          </ac:spMkLst>
        </pc:spChg>
        <pc:spChg chg="add del mod ord">
          <ac:chgData name="Gerjan de Ruiter" userId="5d7c516b-9dcd-41a8-99d3-54425d29895b" providerId="ADAL" clId="{F6D06934-AC49-4754-99CC-934F5713297F}" dt="2023-05-09T12:41:00.346" v="62" actId="478"/>
          <ac:spMkLst>
            <pc:docMk/>
            <pc:sldMk cId="3987941922" sldId="257"/>
            <ac:spMk id="4" creationId="{85D91295-D401-166E-D789-9A99F6F03B0D}"/>
          </ac:spMkLst>
        </pc:spChg>
        <pc:spChg chg="add del mod ord">
          <ac:chgData name="Gerjan de Ruiter" userId="5d7c516b-9dcd-41a8-99d3-54425d29895b" providerId="ADAL" clId="{F6D06934-AC49-4754-99CC-934F5713297F}" dt="2023-05-09T12:40:48.587" v="58"/>
          <ac:spMkLst>
            <pc:docMk/>
            <pc:sldMk cId="3987941922" sldId="257"/>
            <ac:spMk id="5" creationId="{CF28E819-4A1D-BAFD-FDC7-4D08A01A4193}"/>
          </ac:spMkLst>
        </pc:spChg>
        <pc:spChg chg="add del mod ord">
          <ac:chgData name="Gerjan de Ruiter" userId="5d7c516b-9dcd-41a8-99d3-54425d29895b" providerId="ADAL" clId="{F6D06934-AC49-4754-99CC-934F5713297F}" dt="2023-05-09T12:41:12.561" v="67" actId="700"/>
          <ac:spMkLst>
            <pc:docMk/>
            <pc:sldMk cId="3987941922" sldId="257"/>
            <ac:spMk id="7" creationId="{591CCBA0-67F2-7811-ADB2-D648AFA90B96}"/>
          </ac:spMkLst>
        </pc:spChg>
        <pc:spChg chg="add del mod ord">
          <ac:chgData name="Gerjan de Ruiter" userId="5d7c516b-9dcd-41a8-99d3-54425d29895b" providerId="ADAL" clId="{F6D06934-AC49-4754-99CC-934F5713297F}" dt="2023-05-09T12:41:12.561" v="67" actId="700"/>
          <ac:spMkLst>
            <pc:docMk/>
            <pc:sldMk cId="3987941922" sldId="257"/>
            <ac:spMk id="8" creationId="{322AE62A-0411-60E8-E133-03331BD768F1}"/>
          </ac:spMkLst>
        </pc:spChg>
        <pc:spChg chg="add del mod ord">
          <ac:chgData name="Gerjan de Ruiter" userId="5d7c516b-9dcd-41a8-99d3-54425d29895b" providerId="ADAL" clId="{F6D06934-AC49-4754-99CC-934F5713297F}" dt="2023-05-09T12:41:12.561" v="67" actId="700"/>
          <ac:spMkLst>
            <pc:docMk/>
            <pc:sldMk cId="3987941922" sldId="257"/>
            <ac:spMk id="9" creationId="{B78FC7AC-B0F1-4000-85D7-C795F4CCBF3A}"/>
          </ac:spMkLst>
        </pc:spChg>
        <pc:picChg chg="add mod ord">
          <ac:chgData name="Gerjan de Ruiter" userId="5d7c516b-9dcd-41a8-99d3-54425d29895b" providerId="ADAL" clId="{F6D06934-AC49-4754-99CC-934F5713297F}" dt="2023-05-09T12:41:12.561" v="67" actId="700"/>
          <ac:picMkLst>
            <pc:docMk/>
            <pc:sldMk cId="3987941922" sldId="257"/>
            <ac:picMk id="6" creationId="{5F19CAAF-3C6E-7D73-F438-E07780443B26}"/>
          </ac:picMkLst>
        </pc:picChg>
      </pc:sldChg>
      <pc:sldChg chg="addSp delSp modSp new mod ord modClrScheme chgLayout">
        <pc:chgData name="Gerjan de Ruiter" userId="5d7c516b-9dcd-41a8-99d3-54425d29895b" providerId="ADAL" clId="{F6D06934-AC49-4754-99CC-934F5713297F}" dt="2023-05-09T13:52:23.379" v="4426"/>
        <pc:sldMkLst>
          <pc:docMk/>
          <pc:sldMk cId="3130504023" sldId="258"/>
        </pc:sldMkLst>
        <pc:spChg chg="mod">
          <ac:chgData name="Gerjan de Ruiter" userId="5d7c516b-9dcd-41a8-99d3-54425d29895b" providerId="ADAL" clId="{F6D06934-AC49-4754-99CC-934F5713297F}" dt="2023-05-09T12:45:32.371" v="473" actId="26606"/>
          <ac:spMkLst>
            <pc:docMk/>
            <pc:sldMk cId="3130504023" sldId="258"/>
            <ac:spMk id="2" creationId="{BC53CE6F-F475-2751-8C5E-4D16DCF29CC1}"/>
          </ac:spMkLst>
        </pc:spChg>
        <pc:spChg chg="add del mod">
          <ac:chgData name="Gerjan de Ruiter" userId="5d7c516b-9dcd-41a8-99d3-54425d29895b" providerId="ADAL" clId="{F6D06934-AC49-4754-99CC-934F5713297F}" dt="2023-05-09T12:45:32.371" v="473" actId="26606"/>
          <ac:spMkLst>
            <pc:docMk/>
            <pc:sldMk cId="3130504023" sldId="258"/>
            <ac:spMk id="3" creationId="{38F5F8E5-FE24-E454-9CE1-DFF6626C1BC2}"/>
          </ac:spMkLst>
        </pc:spChg>
        <pc:spChg chg="add del">
          <ac:chgData name="Gerjan de Ruiter" userId="5d7c516b-9dcd-41a8-99d3-54425d29895b" providerId="ADAL" clId="{F6D06934-AC49-4754-99CC-934F5713297F}" dt="2023-05-09T12:45:32.371" v="473" actId="26606"/>
          <ac:spMkLst>
            <pc:docMk/>
            <pc:sldMk cId="3130504023" sldId="258"/>
            <ac:spMk id="4" creationId="{1BA40F29-7361-BC18-57C2-6D08211CBC57}"/>
          </ac:spMkLst>
        </pc:spChg>
        <pc:spChg chg="add del">
          <ac:chgData name="Gerjan de Ruiter" userId="5d7c516b-9dcd-41a8-99d3-54425d29895b" providerId="ADAL" clId="{F6D06934-AC49-4754-99CC-934F5713297F}" dt="2023-05-09T12:45:32.371" v="473" actId="26606"/>
          <ac:spMkLst>
            <pc:docMk/>
            <pc:sldMk cId="3130504023" sldId="258"/>
            <ac:spMk id="5" creationId="{C1FF8684-48DE-6447-58B8-7BB165A281EE}"/>
          </ac:spMkLst>
        </pc:spChg>
        <pc:spChg chg="add del">
          <ac:chgData name="Gerjan de Ruiter" userId="5d7c516b-9dcd-41a8-99d3-54425d29895b" providerId="ADAL" clId="{F6D06934-AC49-4754-99CC-934F5713297F}" dt="2023-05-09T12:45:26.555" v="464" actId="26606"/>
          <ac:spMkLst>
            <pc:docMk/>
            <pc:sldMk cId="3130504023" sldId="258"/>
            <ac:spMk id="11" creationId="{B537BDB5-F83C-33FB-4C72-7A4D09A1B098}"/>
          </ac:spMkLst>
        </pc:spChg>
        <pc:spChg chg="add del">
          <ac:chgData name="Gerjan de Ruiter" userId="5d7c516b-9dcd-41a8-99d3-54425d29895b" providerId="ADAL" clId="{F6D06934-AC49-4754-99CC-934F5713297F}" dt="2023-05-09T12:45:32.314" v="472" actId="26606"/>
          <ac:spMkLst>
            <pc:docMk/>
            <pc:sldMk cId="3130504023" sldId="258"/>
            <ac:spMk id="12" creationId="{D662538F-E307-F279-0CE2-5482BF1B2AF9}"/>
          </ac:spMkLst>
        </pc:spChg>
        <pc:spChg chg="add del">
          <ac:chgData name="Gerjan de Ruiter" userId="5d7c516b-9dcd-41a8-99d3-54425d29895b" providerId="ADAL" clId="{F6D06934-AC49-4754-99CC-934F5713297F}" dt="2023-05-09T12:45:32.314" v="472" actId="26606"/>
          <ac:spMkLst>
            <pc:docMk/>
            <pc:sldMk cId="3130504023" sldId="258"/>
            <ac:spMk id="14" creationId="{E20CEBFE-18FB-6068-9217-274597E5EAA7}"/>
          </ac:spMkLst>
        </pc:spChg>
        <pc:spChg chg="add del mod">
          <ac:chgData name="Gerjan de Ruiter" userId="5d7c516b-9dcd-41a8-99d3-54425d29895b" providerId="ADAL" clId="{F6D06934-AC49-4754-99CC-934F5713297F}" dt="2023-05-09T12:45:29.616" v="468" actId="26606"/>
          <ac:spMkLst>
            <pc:docMk/>
            <pc:sldMk cId="3130504023" sldId="258"/>
            <ac:spMk id="16" creationId="{49F54ACB-8481-D3EA-0F4D-D30FAC92093F}"/>
          </ac:spMkLst>
        </pc:spChg>
        <pc:spChg chg="add del">
          <ac:chgData name="Gerjan de Ruiter" userId="5d7c516b-9dcd-41a8-99d3-54425d29895b" providerId="ADAL" clId="{F6D06934-AC49-4754-99CC-934F5713297F}" dt="2023-05-09T12:45:30.768" v="470" actId="26606"/>
          <ac:spMkLst>
            <pc:docMk/>
            <pc:sldMk cId="3130504023" sldId="258"/>
            <ac:spMk id="19" creationId="{B537BDB5-F83C-33FB-4C72-7A4D09A1B098}"/>
          </ac:spMkLst>
        </pc:spChg>
        <pc:spChg chg="add">
          <ac:chgData name="Gerjan de Ruiter" userId="5d7c516b-9dcd-41a8-99d3-54425d29895b" providerId="ADAL" clId="{F6D06934-AC49-4754-99CC-934F5713297F}" dt="2023-05-09T12:45:32.371" v="473" actId="26606"/>
          <ac:spMkLst>
            <pc:docMk/>
            <pc:sldMk cId="3130504023" sldId="258"/>
            <ac:spMk id="23" creationId="{38F5F8E5-FE24-E454-9CE1-DFF6626C1BC2}"/>
          </ac:spMkLst>
        </pc:spChg>
        <pc:spChg chg="add">
          <ac:chgData name="Gerjan de Ruiter" userId="5d7c516b-9dcd-41a8-99d3-54425d29895b" providerId="ADAL" clId="{F6D06934-AC49-4754-99CC-934F5713297F}" dt="2023-05-09T12:45:32.371" v="473" actId="26606"/>
          <ac:spMkLst>
            <pc:docMk/>
            <pc:sldMk cId="3130504023" sldId="258"/>
            <ac:spMk id="25" creationId="{B537BDB5-F83C-33FB-4C72-7A4D09A1B098}"/>
          </ac:spMkLst>
        </pc:spChg>
        <pc:graphicFrameChg chg="add del">
          <ac:chgData name="Gerjan de Ruiter" userId="5d7c516b-9dcd-41a8-99d3-54425d29895b" providerId="ADAL" clId="{F6D06934-AC49-4754-99CC-934F5713297F}" dt="2023-05-09T12:45:32.314" v="472" actId="26606"/>
          <ac:graphicFrameMkLst>
            <pc:docMk/>
            <pc:sldMk cId="3130504023" sldId="258"/>
            <ac:graphicFrameMk id="21" creationId="{9E88403D-2A57-C573-68CE-2566CE9FBDA9}"/>
          </ac:graphicFrameMkLst>
        </pc:graphicFrameChg>
        <pc:picChg chg="add del">
          <ac:chgData name="Gerjan de Ruiter" userId="5d7c516b-9dcd-41a8-99d3-54425d29895b" providerId="ADAL" clId="{F6D06934-AC49-4754-99CC-934F5713297F}" dt="2023-05-09T12:45:26.555" v="464" actId="26606"/>
          <ac:picMkLst>
            <pc:docMk/>
            <pc:sldMk cId="3130504023" sldId="258"/>
            <ac:picMk id="7" creationId="{D6AE6484-A206-4FE6-F454-7FCA1BDEF9CE}"/>
          </ac:picMkLst>
        </pc:picChg>
        <pc:picChg chg="add del">
          <ac:chgData name="Gerjan de Ruiter" userId="5d7c516b-9dcd-41a8-99d3-54425d29895b" providerId="ADAL" clId="{F6D06934-AC49-4754-99CC-934F5713297F}" dt="2023-05-09T12:45:32.314" v="472" actId="26606"/>
          <ac:picMkLst>
            <pc:docMk/>
            <pc:sldMk cId="3130504023" sldId="258"/>
            <ac:picMk id="8" creationId="{8A6FB1DE-EADD-3A55-D1FB-47D4D002BE1A}"/>
          </ac:picMkLst>
        </pc:picChg>
        <pc:picChg chg="add del">
          <ac:chgData name="Gerjan de Ruiter" userId="5d7c516b-9dcd-41a8-99d3-54425d29895b" providerId="ADAL" clId="{F6D06934-AC49-4754-99CC-934F5713297F}" dt="2023-05-09T12:45:27.913" v="466" actId="26606"/>
          <ac:picMkLst>
            <pc:docMk/>
            <pc:sldMk cId="3130504023" sldId="258"/>
            <ac:picMk id="13" creationId="{82AEAD5D-C10F-7614-B074-0F4EB24422FF}"/>
          </ac:picMkLst>
        </pc:picChg>
        <pc:picChg chg="add del">
          <ac:chgData name="Gerjan de Ruiter" userId="5d7c516b-9dcd-41a8-99d3-54425d29895b" providerId="ADAL" clId="{F6D06934-AC49-4754-99CC-934F5713297F}" dt="2023-05-09T12:45:29.616" v="468" actId="26606"/>
          <ac:picMkLst>
            <pc:docMk/>
            <pc:sldMk cId="3130504023" sldId="258"/>
            <ac:picMk id="15" creationId="{9A399B67-DFA3-B8E4-0614-88954B5C75D6}"/>
          </ac:picMkLst>
        </pc:picChg>
        <pc:picChg chg="add del">
          <ac:chgData name="Gerjan de Ruiter" userId="5d7c516b-9dcd-41a8-99d3-54425d29895b" providerId="ADAL" clId="{F6D06934-AC49-4754-99CC-934F5713297F}" dt="2023-05-09T12:45:30.768" v="470" actId="26606"/>
          <ac:picMkLst>
            <pc:docMk/>
            <pc:sldMk cId="3130504023" sldId="258"/>
            <ac:picMk id="18" creationId="{D6AE6484-A206-4FE6-F454-7FCA1BDEF9CE}"/>
          </ac:picMkLst>
        </pc:picChg>
        <pc:picChg chg="add del">
          <ac:chgData name="Gerjan de Ruiter" userId="5d7c516b-9dcd-41a8-99d3-54425d29895b" providerId="ADAL" clId="{F6D06934-AC49-4754-99CC-934F5713297F}" dt="2023-05-09T12:45:34.295" v="474" actId="478"/>
          <ac:picMkLst>
            <pc:docMk/>
            <pc:sldMk cId="3130504023" sldId="258"/>
            <ac:picMk id="24" creationId="{D6AE6484-A206-4FE6-F454-7FCA1BDEF9CE}"/>
          </ac:picMkLst>
        </pc:picChg>
      </pc:sldChg>
      <pc:sldChg chg="modSp new mod">
        <pc:chgData name="Gerjan de Ruiter" userId="5d7c516b-9dcd-41a8-99d3-54425d29895b" providerId="ADAL" clId="{F6D06934-AC49-4754-99CC-934F5713297F}" dt="2023-05-09T13:17:50.987" v="658" actId="20577"/>
        <pc:sldMkLst>
          <pc:docMk/>
          <pc:sldMk cId="1420006679" sldId="259"/>
        </pc:sldMkLst>
        <pc:spChg chg="mod">
          <ac:chgData name="Gerjan de Ruiter" userId="5d7c516b-9dcd-41a8-99d3-54425d29895b" providerId="ADAL" clId="{F6D06934-AC49-4754-99CC-934F5713297F}" dt="2023-05-09T12:45:47.493" v="482" actId="20577"/>
          <ac:spMkLst>
            <pc:docMk/>
            <pc:sldMk cId="1420006679" sldId="259"/>
            <ac:spMk id="2" creationId="{0F834FCF-DAF9-A541-2510-CE3A6905E10C}"/>
          </ac:spMkLst>
        </pc:spChg>
        <pc:spChg chg="mod">
          <ac:chgData name="Gerjan de Ruiter" userId="5d7c516b-9dcd-41a8-99d3-54425d29895b" providerId="ADAL" clId="{F6D06934-AC49-4754-99CC-934F5713297F}" dt="2023-05-09T13:17:50.987" v="658" actId="20577"/>
          <ac:spMkLst>
            <pc:docMk/>
            <pc:sldMk cId="1420006679" sldId="259"/>
            <ac:spMk id="3" creationId="{3C700A5F-DB6D-BE70-29E4-7456F17084D4}"/>
          </ac:spMkLst>
        </pc:spChg>
      </pc:sldChg>
      <pc:sldChg chg="addSp delSp modSp new mod modClrScheme chgLayout">
        <pc:chgData name="Gerjan de Ruiter" userId="5d7c516b-9dcd-41a8-99d3-54425d29895b" providerId="ADAL" clId="{F6D06934-AC49-4754-99CC-934F5713297F}" dt="2023-05-09T13:24:29.947" v="1491" actId="20577"/>
        <pc:sldMkLst>
          <pc:docMk/>
          <pc:sldMk cId="4057539356" sldId="260"/>
        </pc:sldMkLst>
        <pc:spChg chg="del mod ord">
          <ac:chgData name="Gerjan de Ruiter" userId="5d7c516b-9dcd-41a8-99d3-54425d29895b" providerId="ADAL" clId="{F6D06934-AC49-4754-99CC-934F5713297F}" dt="2023-05-09T13:18:10.311" v="660" actId="700"/>
          <ac:spMkLst>
            <pc:docMk/>
            <pc:sldMk cId="4057539356" sldId="260"/>
            <ac:spMk id="2" creationId="{62C0CB2B-5517-28F7-B857-0D723B59B286}"/>
          </ac:spMkLst>
        </pc:spChg>
        <pc:spChg chg="del mod ord">
          <ac:chgData name="Gerjan de Ruiter" userId="5d7c516b-9dcd-41a8-99d3-54425d29895b" providerId="ADAL" clId="{F6D06934-AC49-4754-99CC-934F5713297F}" dt="2023-05-09T13:18:10.311" v="660" actId="700"/>
          <ac:spMkLst>
            <pc:docMk/>
            <pc:sldMk cId="4057539356" sldId="260"/>
            <ac:spMk id="3" creationId="{53A4A996-5A42-666D-E9A9-576B0002F743}"/>
          </ac:spMkLst>
        </pc:spChg>
        <pc:spChg chg="del mod ord">
          <ac:chgData name="Gerjan de Ruiter" userId="5d7c516b-9dcd-41a8-99d3-54425d29895b" providerId="ADAL" clId="{F6D06934-AC49-4754-99CC-934F5713297F}" dt="2023-05-09T13:18:10.311" v="660" actId="700"/>
          <ac:spMkLst>
            <pc:docMk/>
            <pc:sldMk cId="4057539356" sldId="260"/>
            <ac:spMk id="4" creationId="{FA32AFF9-E4DF-CF76-87D0-CA2688FD0BC8}"/>
          </ac:spMkLst>
        </pc:spChg>
        <pc:spChg chg="del mod ord">
          <ac:chgData name="Gerjan de Ruiter" userId="5d7c516b-9dcd-41a8-99d3-54425d29895b" providerId="ADAL" clId="{F6D06934-AC49-4754-99CC-934F5713297F}" dt="2023-05-09T13:18:10.311" v="660" actId="700"/>
          <ac:spMkLst>
            <pc:docMk/>
            <pc:sldMk cId="4057539356" sldId="260"/>
            <ac:spMk id="5" creationId="{39C30BC6-6837-A9D1-7CF0-18A68E7C5652}"/>
          </ac:spMkLst>
        </pc:spChg>
        <pc:spChg chg="add mod ord">
          <ac:chgData name="Gerjan de Ruiter" userId="5d7c516b-9dcd-41a8-99d3-54425d29895b" providerId="ADAL" clId="{F6D06934-AC49-4754-99CC-934F5713297F}" dt="2023-05-09T13:24:21.557" v="1475" actId="20577"/>
          <ac:spMkLst>
            <pc:docMk/>
            <pc:sldMk cId="4057539356" sldId="260"/>
            <ac:spMk id="6" creationId="{B762F778-67B2-B3A6-F62F-F9DF5C75705B}"/>
          </ac:spMkLst>
        </pc:spChg>
        <pc:spChg chg="add mod ord">
          <ac:chgData name="Gerjan de Ruiter" userId="5d7c516b-9dcd-41a8-99d3-54425d29895b" providerId="ADAL" clId="{F6D06934-AC49-4754-99CC-934F5713297F}" dt="2023-05-09T13:24:29.947" v="1491" actId="20577"/>
          <ac:spMkLst>
            <pc:docMk/>
            <pc:sldMk cId="4057539356" sldId="260"/>
            <ac:spMk id="7" creationId="{B5AA44AD-3F93-A195-F5A3-5C7158534F90}"/>
          </ac:spMkLst>
        </pc:spChg>
        <pc:spChg chg="add mod ord">
          <ac:chgData name="Gerjan de Ruiter" userId="5d7c516b-9dcd-41a8-99d3-54425d29895b" providerId="ADAL" clId="{F6D06934-AC49-4754-99CC-934F5713297F}" dt="2023-05-09T13:18:10.311" v="660" actId="700"/>
          <ac:spMkLst>
            <pc:docMk/>
            <pc:sldMk cId="4057539356" sldId="260"/>
            <ac:spMk id="8" creationId="{EBFEF106-B0CB-0219-D14C-F6D22206BCFB}"/>
          </ac:spMkLst>
        </pc:spChg>
        <pc:spChg chg="add mod ord">
          <ac:chgData name="Gerjan de Ruiter" userId="5d7c516b-9dcd-41a8-99d3-54425d29895b" providerId="ADAL" clId="{F6D06934-AC49-4754-99CC-934F5713297F}" dt="2023-05-09T13:18:10.311" v="660" actId="700"/>
          <ac:spMkLst>
            <pc:docMk/>
            <pc:sldMk cId="4057539356" sldId="260"/>
            <ac:spMk id="9" creationId="{21D36183-6CAF-EBAA-5073-F8BC6CC3EBDB}"/>
          </ac:spMkLst>
        </pc:spChg>
      </pc:sldChg>
      <pc:sldChg chg="modSp new mod">
        <pc:chgData name="Gerjan de Ruiter" userId="5d7c516b-9dcd-41a8-99d3-54425d29895b" providerId="ADAL" clId="{F6D06934-AC49-4754-99CC-934F5713297F}" dt="2023-05-09T13:27:11.037" v="1766" actId="20577"/>
        <pc:sldMkLst>
          <pc:docMk/>
          <pc:sldMk cId="1829376499" sldId="261"/>
        </pc:sldMkLst>
        <pc:spChg chg="mod">
          <ac:chgData name="Gerjan de Ruiter" userId="5d7c516b-9dcd-41a8-99d3-54425d29895b" providerId="ADAL" clId="{F6D06934-AC49-4754-99CC-934F5713297F}" dt="2023-05-09T13:27:11.037" v="1766" actId="20577"/>
          <ac:spMkLst>
            <pc:docMk/>
            <pc:sldMk cId="1829376499" sldId="261"/>
            <ac:spMk id="4" creationId="{5DD2ABA4-8F94-BBB7-1635-8A3F7BD0F4B6}"/>
          </ac:spMkLst>
        </pc:spChg>
        <pc:spChg chg="mod">
          <ac:chgData name="Gerjan de Ruiter" userId="5d7c516b-9dcd-41a8-99d3-54425d29895b" providerId="ADAL" clId="{F6D06934-AC49-4754-99CC-934F5713297F}" dt="2023-05-09T13:25:51.174" v="1519" actId="20577"/>
          <ac:spMkLst>
            <pc:docMk/>
            <pc:sldMk cId="1829376499" sldId="261"/>
            <ac:spMk id="5" creationId="{DD03802F-D673-3750-0BD2-C233C445C2A3}"/>
          </ac:spMkLst>
        </pc:spChg>
      </pc:sldChg>
      <pc:sldChg chg="modSp new mod ord modAnim">
        <pc:chgData name="Gerjan de Ruiter" userId="5d7c516b-9dcd-41a8-99d3-54425d29895b" providerId="ADAL" clId="{F6D06934-AC49-4754-99CC-934F5713297F}" dt="2023-05-09T13:40:42.415" v="3066"/>
        <pc:sldMkLst>
          <pc:docMk/>
          <pc:sldMk cId="2419259648" sldId="262"/>
        </pc:sldMkLst>
        <pc:spChg chg="mod">
          <ac:chgData name="Gerjan de Ruiter" userId="5d7c516b-9dcd-41a8-99d3-54425d29895b" providerId="ADAL" clId="{F6D06934-AC49-4754-99CC-934F5713297F}" dt="2023-05-09T13:23:20.496" v="1398" actId="20577"/>
          <ac:spMkLst>
            <pc:docMk/>
            <pc:sldMk cId="2419259648" sldId="262"/>
            <ac:spMk id="2" creationId="{EE9911AE-AC0F-01B8-94E5-0186223C3F47}"/>
          </ac:spMkLst>
        </pc:spChg>
        <pc:spChg chg="mod">
          <ac:chgData name="Gerjan de Ruiter" userId="5d7c516b-9dcd-41a8-99d3-54425d29895b" providerId="ADAL" clId="{F6D06934-AC49-4754-99CC-934F5713297F}" dt="2023-05-09T13:25:29.443" v="1505" actId="14100"/>
          <ac:spMkLst>
            <pc:docMk/>
            <pc:sldMk cId="2419259648" sldId="262"/>
            <ac:spMk id="3" creationId="{03AAC0A7-8F7B-20E1-D124-827E3EE3CEBB}"/>
          </ac:spMkLst>
        </pc:spChg>
      </pc:sldChg>
      <pc:sldChg chg="modSp add mod ord modAnim">
        <pc:chgData name="Gerjan de Ruiter" userId="5d7c516b-9dcd-41a8-99d3-54425d29895b" providerId="ADAL" clId="{F6D06934-AC49-4754-99CC-934F5713297F}" dt="2023-05-09T13:52:03.746" v="4422"/>
        <pc:sldMkLst>
          <pc:docMk/>
          <pc:sldMk cId="2810233327" sldId="263"/>
        </pc:sldMkLst>
        <pc:spChg chg="mod">
          <ac:chgData name="Gerjan de Ruiter" userId="5d7c516b-9dcd-41a8-99d3-54425d29895b" providerId="ADAL" clId="{F6D06934-AC49-4754-99CC-934F5713297F}" dt="2023-05-09T13:20:16.979" v="1134" actId="20577"/>
          <ac:spMkLst>
            <pc:docMk/>
            <pc:sldMk cId="2810233327" sldId="263"/>
            <ac:spMk id="2" creationId="{EE9911AE-AC0F-01B8-94E5-0186223C3F47}"/>
          </ac:spMkLst>
        </pc:spChg>
        <pc:spChg chg="mod">
          <ac:chgData name="Gerjan de Ruiter" userId="5d7c516b-9dcd-41a8-99d3-54425d29895b" providerId="ADAL" clId="{F6D06934-AC49-4754-99CC-934F5713297F}" dt="2023-05-09T13:19:54.159" v="1039" actId="20577"/>
          <ac:spMkLst>
            <pc:docMk/>
            <pc:sldMk cId="2810233327" sldId="263"/>
            <ac:spMk id="3" creationId="{03AAC0A7-8F7B-20E1-D124-827E3EE3CEBB}"/>
          </ac:spMkLst>
        </pc:spChg>
      </pc:sldChg>
      <pc:sldChg chg="add del">
        <pc:chgData name="Gerjan de Ruiter" userId="5d7c516b-9dcd-41a8-99d3-54425d29895b" providerId="ADAL" clId="{F6D06934-AC49-4754-99CC-934F5713297F}" dt="2023-05-09T13:22:18.854" v="1177" actId="47"/>
        <pc:sldMkLst>
          <pc:docMk/>
          <pc:sldMk cId="375127320" sldId="264"/>
        </pc:sldMkLst>
      </pc:sldChg>
      <pc:sldChg chg="addSp delSp modSp new mod ord modClrScheme modAnim chgLayout">
        <pc:chgData name="Gerjan de Ruiter" userId="5d7c516b-9dcd-41a8-99d3-54425d29895b" providerId="ADAL" clId="{F6D06934-AC49-4754-99CC-934F5713297F}" dt="2023-05-09T13:40:54.631" v="3068"/>
        <pc:sldMkLst>
          <pc:docMk/>
          <pc:sldMk cId="2149239083" sldId="264"/>
        </pc:sldMkLst>
        <pc:spChg chg="mod ord">
          <ac:chgData name="Gerjan de Ruiter" userId="5d7c516b-9dcd-41a8-99d3-54425d29895b" providerId="ADAL" clId="{F6D06934-AC49-4754-99CC-934F5713297F}" dt="2023-05-09T13:30:19.050" v="2086" actId="26606"/>
          <ac:spMkLst>
            <pc:docMk/>
            <pc:sldMk cId="2149239083" sldId="264"/>
            <ac:spMk id="2" creationId="{AC780FB2-5F50-BF35-D22F-DF3F196479D2}"/>
          </ac:spMkLst>
        </pc:spChg>
        <pc:spChg chg="del">
          <ac:chgData name="Gerjan de Ruiter" userId="5d7c516b-9dcd-41a8-99d3-54425d29895b" providerId="ADAL" clId="{F6D06934-AC49-4754-99CC-934F5713297F}" dt="2023-05-09T13:27:45.211" v="1791"/>
          <ac:spMkLst>
            <pc:docMk/>
            <pc:sldMk cId="2149239083" sldId="264"/>
            <ac:spMk id="3" creationId="{38032F0B-F45A-4EFD-DF9F-1C6AB063F4F1}"/>
          </ac:spMkLst>
        </pc:spChg>
        <pc:spChg chg="add del mod">
          <ac:chgData name="Gerjan de Ruiter" userId="5d7c516b-9dcd-41a8-99d3-54425d29895b" providerId="ADAL" clId="{F6D06934-AC49-4754-99CC-934F5713297F}" dt="2023-05-09T13:27:45.211" v="1791"/>
          <ac:spMkLst>
            <pc:docMk/>
            <pc:sldMk cId="2149239083" sldId="264"/>
            <ac:spMk id="4" creationId="{04C86C3B-A205-E146-D989-A68AF856817A}"/>
          </ac:spMkLst>
        </pc:spChg>
        <pc:spChg chg="add del mod ord">
          <ac:chgData name="Gerjan de Ruiter" userId="5d7c516b-9dcd-41a8-99d3-54425d29895b" providerId="ADAL" clId="{F6D06934-AC49-4754-99CC-934F5713297F}" dt="2023-05-09T13:27:49.331" v="1792" actId="700"/>
          <ac:spMkLst>
            <pc:docMk/>
            <pc:sldMk cId="2149239083" sldId="264"/>
            <ac:spMk id="5" creationId="{A07C3586-B4C3-399E-FB6A-3863681E8F5E}"/>
          </ac:spMkLst>
        </pc:spChg>
        <pc:spChg chg="add mod ord">
          <ac:chgData name="Gerjan de Ruiter" userId="5d7c516b-9dcd-41a8-99d3-54425d29895b" providerId="ADAL" clId="{F6D06934-AC49-4754-99CC-934F5713297F}" dt="2023-05-09T13:31:58.891" v="2367" actId="27636"/>
          <ac:spMkLst>
            <pc:docMk/>
            <pc:sldMk cId="2149239083" sldId="264"/>
            <ac:spMk id="6" creationId="{177816A0-48EC-E74E-F68B-206C2BD9ABDD}"/>
          </ac:spMkLst>
        </pc:spChg>
        <pc:spChg chg="add mod">
          <ac:chgData name="Gerjan de Ruiter" userId="5d7c516b-9dcd-41a8-99d3-54425d29895b" providerId="ADAL" clId="{F6D06934-AC49-4754-99CC-934F5713297F}" dt="2023-05-09T13:30:19.050" v="2086" actId="26606"/>
          <ac:spMkLst>
            <pc:docMk/>
            <pc:sldMk cId="2149239083" sldId="264"/>
            <ac:spMk id="12" creationId="{9EDEF4B4-9ED2-204D-3C65-61C43B0ED568}"/>
          </ac:spMkLst>
        </pc:spChg>
        <pc:picChg chg="add">
          <ac:chgData name="Gerjan de Ruiter" userId="5d7c516b-9dcd-41a8-99d3-54425d29895b" providerId="ADAL" clId="{F6D06934-AC49-4754-99CC-934F5713297F}" dt="2023-05-09T13:30:19.050" v="2086" actId="26606"/>
          <ac:picMkLst>
            <pc:docMk/>
            <pc:sldMk cId="2149239083" sldId="264"/>
            <ac:picMk id="8" creationId="{5D7314C2-8C58-78E6-C443-09B397AA4697}"/>
          </ac:picMkLst>
        </pc:picChg>
      </pc:sldChg>
      <pc:sldChg chg="modSp add mod modAnim">
        <pc:chgData name="Gerjan de Ruiter" userId="5d7c516b-9dcd-41a8-99d3-54425d29895b" providerId="ADAL" clId="{F6D06934-AC49-4754-99CC-934F5713297F}" dt="2023-05-09T13:44:51.046" v="3593" actId="20577"/>
        <pc:sldMkLst>
          <pc:docMk/>
          <pc:sldMk cId="2897529469" sldId="265"/>
        </pc:sldMkLst>
        <pc:spChg chg="mod">
          <ac:chgData name="Gerjan de Ruiter" userId="5d7c516b-9dcd-41a8-99d3-54425d29895b" providerId="ADAL" clId="{F6D06934-AC49-4754-99CC-934F5713297F}" dt="2023-05-09T13:44:51.046" v="3593" actId="20577"/>
          <ac:spMkLst>
            <pc:docMk/>
            <pc:sldMk cId="2897529469" sldId="265"/>
            <ac:spMk id="2" creationId="{EE9911AE-AC0F-01B8-94E5-0186223C3F47}"/>
          </ac:spMkLst>
        </pc:spChg>
        <pc:spChg chg="mod">
          <ac:chgData name="Gerjan de Ruiter" userId="5d7c516b-9dcd-41a8-99d3-54425d29895b" providerId="ADAL" clId="{F6D06934-AC49-4754-99CC-934F5713297F}" dt="2023-05-09T13:44:01.437" v="3369" actId="20577"/>
          <ac:spMkLst>
            <pc:docMk/>
            <pc:sldMk cId="2897529469" sldId="265"/>
            <ac:spMk id="3" creationId="{03AAC0A7-8F7B-20E1-D124-827E3EE3CEBB}"/>
          </ac:spMkLst>
        </pc:spChg>
      </pc:sldChg>
      <pc:sldChg chg="modSp add del mod">
        <pc:chgData name="Gerjan de Ruiter" userId="5d7c516b-9dcd-41a8-99d3-54425d29895b" providerId="ADAL" clId="{F6D06934-AC49-4754-99CC-934F5713297F}" dt="2023-05-09T13:40:15.566" v="3062" actId="47"/>
        <pc:sldMkLst>
          <pc:docMk/>
          <pc:sldMk cId="3583270703" sldId="266"/>
        </pc:sldMkLst>
        <pc:spChg chg="mod">
          <ac:chgData name="Gerjan de Ruiter" userId="5d7c516b-9dcd-41a8-99d3-54425d29895b" providerId="ADAL" clId="{F6D06934-AC49-4754-99CC-934F5713297F}" dt="2023-05-09T13:39:39.271" v="3052" actId="21"/>
          <ac:spMkLst>
            <pc:docMk/>
            <pc:sldMk cId="3583270703" sldId="266"/>
            <ac:spMk id="3" creationId="{03AAC0A7-8F7B-20E1-D124-827E3EE3CEBB}"/>
          </ac:spMkLst>
        </pc:spChg>
      </pc:sldChg>
      <pc:sldChg chg="modSp add del mod">
        <pc:chgData name="Gerjan de Ruiter" userId="5d7c516b-9dcd-41a8-99d3-54425d29895b" providerId="ADAL" clId="{F6D06934-AC49-4754-99CC-934F5713297F}" dt="2023-05-09T13:40:15.915" v="3063" actId="47"/>
        <pc:sldMkLst>
          <pc:docMk/>
          <pc:sldMk cId="1183815958" sldId="267"/>
        </pc:sldMkLst>
        <pc:spChg chg="mod">
          <ac:chgData name="Gerjan de Ruiter" userId="5d7c516b-9dcd-41a8-99d3-54425d29895b" providerId="ADAL" clId="{F6D06934-AC49-4754-99CC-934F5713297F}" dt="2023-05-09T13:39:47.537" v="3055" actId="21"/>
          <ac:spMkLst>
            <pc:docMk/>
            <pc:sldMk cId="1183815958" sldId="267"/>
            <ac:spMk id="3" creationId="{03AAC0A7-8F7B-20E1-D124-827E3EE3CEBB}"/>
          </ac:spMkLst>
        </pc:spChg>
      </pc:sldChg>
      <pc:sldChg chg="modSp add del mod">
        <pc:chgData name="Gerjan de Ruiter" userId="5d7c516b-9dcd-41a8-99d3-54425d29895b" providerId="ADAL" clId="{F6D06934-AC49-4754-99CC-934F5713297F}" dt="2023-05-09T13:40:16.238" v="3064" actId="47"/>
        <pc:sldMkLst>
          <pc:docMk/>
          <pc:sldMk cId="1370870685" sldId="268"/>
        </pc:sldMkLst>
        <pc:spChg chg="mod">
          <ac:chgData name="Gerjan de Ruiter" userId="5d7c516b-9dcd-41a8-99d3-54425d29895b" providerId="ADAL" clId="{F6D06934-AC49-4754-99CC-934F5713297F}" dt="2023-05-09T13:39:55.156" v="3058" actId="21"/>
          <ac:spMkLst>
            <pc:docMk/>
            <pc:sldMk cId="1370870685" sldId="268"/>
            <ac:spMk id="3" creationId="{03AAC0A7-8F7B-20E1-D124-827E3EE3CEBB}"/>
          </ac:spMkLst>
        </pc:spChg>
      </pc:sldChg>
      <pc:sldChg chg="addSp delSp modSp new mod modClrScheme chgLayout">
        <pc:chgData name="Gerjan de Ruiter" userId="5d7c516b-9dcd-41a8-99d3-54425d29895b" providerId="ADAL" clId="{F6D06934-AC49-4754-99CC-934F5713297F}" dt="2023-05-09T13:42:45.425" v="3262" actId="113"/>
        <pc:sldMkLst>
          <pc:docMk/>
          <pc:sldMk cId="1034992694" sldId="269"/>
        </pc:sldMkLst>
        <pc:spChg chg="del">
          <ac:chgData name="Gerjan de Ruiter" userId="5d7c516b-9dcd-41a8-99d3-54425d29895b" providerId="ADAL" clId="{F6D06934-AC49-4754-99CC-934F5713297F}" dt="2023-05-09T13:38:40.717" v="2891" actId="700"/>
          <ac:spMkLst>
            <pc:docMk/>
            <pc:sldMk cId="1034992694" sldId="269"/>
            <ac:spMk id="2" creationId="{9789718E-BAA5-B1BA-58EB-3107741A5DB4}"/>
          </ac:spMkLst>
        </pc:spChg>
        <pc:spChg chg="del">
          <ac:chgData name="Gerjan de Ruiter" userId="5d7c516b-9dcd-41a8-99d3-54425d29895b" providerId="ADAL" clId="{F6D06934-AC49-4754-99CC-934F5713297F}" dt="2023-05-09T13:38:40.717" v="2891" actId="700"/>
          <ac:spMkLst>
            <pc:docMk/>
            <pc:sldMk cId="1034992694" sldId="269"/>
            <ac:spMk id="3" creationId="{BADD2B19-A74E-4D59-CD4B-403A3F967B4D}"/>
          </ac:spMkLst>
        </pc:spChg>
        <pc:spChg chg="del">
          <ac:chgData name="Gerjan de Ruiter" userId="5d7c516b-9dcd-41a8-99d3-54425d29895b" providerId="ADAL" clId="{F6D06934-AC49-4754-99CC-934F5713297F}" dt="2023-05-09T13:38:40.717" v="2891" actId="700"/>
          <ac:spMkLst>
            <pc:docMk/>
            <pc:sldMk cId="1034992694" sldId="269"/>
            <ac:spMk id="4" creationId="{7E61060D-7668-AFBD-A2F9-825C43E2FF80}"/>
          </ac:spMkLst>
        </pc:spChg>
        <pc:spChg chg="del">
          <ac:chgData name="Gerjan de Ruiter" userId="5d7c516b-9dcd-41a8-99d3-54425d29895b" providerId="ADAL" clId="{F6D06934-AC49-4754-99CC-934F5713297F}" dt="2023-05-09T13:38:40.717" v="2891" actId="700"/>
          <ac:spMkLst>
            <pc:docMk/>
            <pc:sldMk cId="1034992694" sldId="269"/>
            <ac:spMk id="5" creationId="{990068B2-C4DF-400D-76F2-E971A02A1CE4}"/>
          </ac:spMkLst>
        </pc:spChg>
        <pc:spChg chg="add del mod ord">
          <ac:chgData name="Gerjan de Ruiter" userId="5d7c516b-9dcd-41a8-99d3-54425d29895b" providerId="ADAL" clId="{F6D06934-AC49-4754-99CC-934F5713297F}" dt="2023-05-09T13:38:51.045" v="2892" actId="700"/>
          <ac:spMkLst>
            <pc:docMk/>
            <pc:sldMk cId="1034992694" sldId="269"/>
            <ac:spMk id="6" creationId="{C970BC91-DFDB-3478-DBED-76C313181270}"/>
          </ac:spMkLst>
        </pc:spChg>
        <pc:spChg chg="add del mod ord">
          <ac:chgData name="Gerjan de Ruiter" userId="5d7c516b-9dcd-41a8-99d3-54425d29895b" providerId="ADAL" clId="{F6D06934-AC49-4754-99CC-934F5713297F}" dt="2023-05-09T13:38:51.045" v="2892" actId="700"/>
          <ac:spMkLst>
            <pc:docMk/>
            <pc:sldMk cId="1034992694" sldId="269"/>
            <ac:spMk id="7" creationId="{7843B5A0-F615-4544-42F3-31C742234167}"/>
          </ac:spMkLst>
        </pc:spChg>
        <pc:spChg chg="add del mod ord">
          <ac:chgData name="Gerjan de Ruiter" userId="5d7c516b-9dcd-41a8-99d3-54425d29895b" providerId="ADAL" clId="{F6D06934-AC49-4754-99CC-934F5713297F}" dt="2023-05-09T13:38:51.045" v="2892" actId="700"/>
          <ac:spMkLst>
            <pc:docMk/>
            <pc:sldMk cId="1034992694" sldId="269"/>
            <ac:spMk id="8" creationId="{4967531E-6D08-FAF8-8026-C8FCB0BC5D78}"/>
          </ac:spMkLst>
        </pc:spChg>
        <pc:spChg chg="add del mod ord">
          <ac:chgData name="Gerjan de Ruiter" userId="5d7c516b-9dcd-41a8-99d3-54425d29895b" providerId="ADAL" clId="{F6D06934-AC49-4754-99CC-934F5713297F}" dt="2023-05-09T13:38:51.045" v="2892" actId="700"/>
          <ac:spMkLst>
            <pc:docMk/>
            <pc:sldMk cId="1034992694" sldId="269"/>
            <ac:spMk id="9" creationId="{4D7F27CE-8670-95C3-39BF-CBBAD249E457}"/>
          </ac:spMkLst>
        </pc:spChg>
        <pc:spChg chg="add mod ord">
          <ac:chgData name="Gerjan de Ruiter" userId="5d7c516b-9dcd-41a8-99d3-54425d29895b" providerId="ADAL" clId="{F6D06934-AC49-4754-99CC-934F5713297F}" dt="2023-05-09T13:39:13.054" v="2988" actId="20577"/>
          <ac:spMkLst>
            <pc:docMk/>
            <pc:sldMk cId="1034992694" sldId="269"/>
            <ac:spMk id="10" creationId="{55B69C10-C4B9-4E1A-60E3-14B3E50F1EEA}"/>
          </ac:spMkLst>
        </pc:spChg>
        <pc:spChg chg="add mod ord">
          <ac:chgData name="Gerjan de Ruiter" userId="5d7c516b-9dcd-41a8-99d3-54425d29895b" providerId="ADAL" clId="{F6D06934-AC49-4754-99CC-934F5713297F}" dt="2023-05-09T13:42:45.425" v="3262" actId="113"/>
          <ac:spMkLst>
            <pc:docMk/>
            <pc:sldMk cId="1034992694" sldId="269"/>
            <ac:spMk id="11" creationId="{7544B306-5949-1577-724E-49F421FE449C}"/>
          </ac:spMkLst>
        </pc:spChg>
        <pc:spChg chg="add mod ord">
          <ac:chgData name="Gerjan de Ruiter" userId="5d7c516b-9dcd-41a8-99d3-54425d29895b" providerId="ADAL" clId="{F6D06934-AC49-4754-99CC-934F5713297F}" dt="2023-05-09T13:38:51.045" v="2892" actId="700"/>
          <ac:spMkLst>
            <pc:docMk/>
            <pc:sldMk cId="1034992694" sldId="269"/>
            <ac:spMk id="12" creationId="{70D7B793-6DBC-60E3-B004-7C7393556D29}"/>
          </ac:spMkLst>
        </pc:spChg>
        <pc:spChg chg="add mod ord">
          <ac:chgData name="Gerjan de Ruiter" userId="5d7c516b-9dcd-41a8-99d3-54425d29895b" providerId="ADAL" clId="{F6D06934-AC49-4754-99CC-934F5713297F}" dt="2023-05-09T13:38:51.045" v="2892" actId="700"/>
          <ac:spMkLst>
            <pc:docMk/>
            <pc:sldMk cId="1034992694" sldId="269"/>
            <ac:spMk id="13" creationId="{D57DB30A-BECA-5107-1B62-DD2A4D6FC316}"/>
          </ac:spMkLst>
        </pc:spChg>
      </pc:sldChg>
      <pc:sldChg chg="addSp delSp modSp add mod modClrScheme chgLayout">
        <pc:chgData name="Gerjan de Ruiter" userId="5d7c516b-9dcd-41a8-99d3-54425d29895b" providerId="ADAL" clId="{F6D06934-AC49-4754-99CC-934F5713297F}" dt="2023-05-09T13:46:16.794" v="3850" actId="26606"/>
        <pc:sldMkLst>
          <pc:docMk/>
          <pc:sldMk cId="2897590083" sldId="270"/>
        </pc:sldMkLst>
        <pc:spChg chg="del">
          <ac:chgData name="Gerjan de Ruiter" userId="5d7c516b-9dcd-41a8-99d3-54425d29895b" providerId="ADAL" clId="{F6D06934-AC49-4754-99CC-934F5713297F}" dt="2023-05-09T13:46:16.794" v="3850" actId="26606"/>
          <ac:spMkLst>
            <pc:docMk/>
            <pc:sldMk cId="2897590083" sldId="270"/>
            <ac:spMk id="2" creationId="{D6344F28-A455-A9AB-A3A7-40C008132A4E}"/>
          </ac:spMkLst>
        </pc:spChg>
        <pc:spChg chg="del">
          <ac:chgData name="Gerjan de Ruiter" userId="5d7c516b-9dcd-41a8-99d3-54425d29895b" providerId="ADAL" clId="{F6D06934-AC49-4754-99CC-934F5713297F}" dt="2023-05-09T13:46:16.794" v="3850" actId="26606"/>
          <ac:spMkLst>
            <pc:docMk/>
            <pc:sldMk cId="2897590083" sldId="270"/>
            <ac:spMk id="3" creationId="{30680B8F-49C3-C1D9-986C-04D8E4D6C2BB}"/>
          </ac:spMkLst>
        </pc:spChg>
        <pc:spChg chg="mod ord">
          <ac:chgData name="Gerjan de Ruiter" userId="5d7c516b-9dcd-41a8-99d3-54425d29895b" providerId="ADAL" clId="{F6D06934-AC49-4754-99CC-934F5713297F}" dt="2023-05-09T13:46:16.794" v="3850" actId="26606"/>
          <ac:spMkLst>
            <pc:docMk/>
            <pc:sldMk cId="2897590083" sldId="270"/>
            <ac:spMk id="4" creationId="{5DD2ABA4-8F94-BBB7-1635-8A3F7BD0F4B6}"/>
          </ac:spMkLst>
        </pc:spChg>
        <pc:spChg chg="mod">
          <ac:chgData name="Gerjan de Ruiter" userId="5d7c516b-9dcd-41a8-99d3-54425d29895b" providerId="ADAL" clId="{F6D06934-AC49-4754-99CC-934F5713297F}" dt="2023-05-09T13:46:16.794" v="3850" actId="26606"/>
          <ac:spMkLst>
            <pc:docMk/>
            <pc:sldMk cId="2897590083" sldId="270"/>
            <ac:spMk id="5" creationId="{DD03802F-D673-3750-0BD2-C233C445C2A3}"/>
          </ac:spMkLst>
        </pc:spChg>
        <pc:spChg chg="add mod">
          <ac:chgData name="Gerjan de Ruiter" userId="5d7c516b-9dcd-41a8-99d3-54425d29895b" providerId="ADAL" clId="{F6D06934-AC49-4754-99CC-934F5713297F}" dt="2023-05-09T13:46:16.794" v="3850" actId="26606"/>
          <ac:spMkLst>
            <pc:docMk/>
            <pc:sldMk cId="2897590083" sldId="270"/>
            <ac:spMk id="10" creationId="{C3A12152-8CAA-0140-7A8F-00B7A9B0356B}"/>
          </ac:spMkLst>
        </pc:spChg>
      </pc:sldChg>
      <pc:sldChg chg="add del">
        <pc:chgData name="Gerjan de Ruiter" userId="5d7c516b-9dcd-41a8-99d3-54425d29895b" providerId="ADAL" clId="{F6D06934-AC49-4754-99CC-934F5713297F}" dt="2023-05-09T13:41:24.014" v="3070"/>
        <pc:sldMkLst>
          <pc:docMk/>
          <pc:sldMk cId="3990481430" sldId="270"/>
        </pc:sldMkLst>
      </pc:sldChg>
      <pc:sldChg chg="modSp add del mod">
        <pc:chgData name="Gerjan de Ruiter" userId="5d7c516b-9dcd-41a8-99d3-54425d29895b" providerId="ADAL" clId="{F6D06934-AC49-4754-99CC-934F5713297F}" dt="2023-05-09T13:46:32.899" v="3853" actId="47"/>
        <pc:sldMkLst>
          <pc:docMk/>
          <pc:sldMk cId="3199605393" sldId="271"/>
        </pc:sldMkLst>
        <pc:spChg chg="mod">
          <ac:chgData name="Gerjan de Ruiter" userId="5d7c516b-9dcd-41a8-99d3-54425d29895b" providerId="ADAL" clId="{F6D06934-AC49-4754-99CC-934F5713297F}" dt="2023-05-09T13:42:01.346" v="3126" actId="20577"/>
          <ac:spMkLst>
            <pc:docMk/>
            <pc:sldMk cId="3199605393" sldId="271"/>
            <ac:spMk id="4" creationId="{5DD2ABA4-8F94-BBB7-1635-8A3F7BD0F4B6}"/>
          </ac:spMkLst>
        </pc:spChg>
        <pc:spChg chg="mod">
          <ac:chgData name="Gerjan de Ruiter" userId="5d7c516b-9dcd-41a8-99d3-54425d29895b" providerId="ADAL" clId="{F6D06934-AC49-4754-99CC-934F5713297F}" dt="2023-05-09T13:41:50.948" v="3113" actId="20577"/>
          <ac:spMkLst>
            <pc:docMk/>
            <pc:sldMk cId="3199605393" sldId="271"/>
            <ac:spMk id="5" creationId="{DD03802F-D673-3750-0BD2-C233C445C2A3}"/>
          </ac:spMkLst>
        </pc:spChg>
      </pc:sldChg>
      <pc:sldChg chg="modSp add del mod">
        <pc:chgData name="Gerjan de Ruiter" userId="5d7c516b-9dcd-41a8-99d3-54425d29895b" providerId="ADAL" clId="{F6D06934-AC49-4754-99CC-934F5713297F}" dt="2023-05-09T13:46:33.681" v="3854" actId="47"/>
        <pc:sldMkLst>
          <pc:docMk/>
          <pc:sldMk cId="1749902043" sldId="272"/>
        </pc:sldMkLst>
        <pc:spChg chg="mod">
          <ac:chgData name="Gerjan de Ruiter" userId="5d7c516b-9dcd-41a8-99d3-54425d29895b" providerId="ADAL" clId="{F6D06934-AC49-4754-99CC-934F5713297F}" dt="2023-05-09T13:41:59.406" v="3125" actId="20577"/>
          <ac:spMkLst>
            <pc:docMk/>
            <pc:sldMk cId="1749902043" sldId="272"/>
            <ac:spMk id="4" creationId="{5DD2ABA4-8F94-BBB7-1635-8A3F7BD0F4B6}"/>
          </ac:spMkLst>
        </pc:spChg>
        <pc:spChg chg="mod">
          <ac:chgData name="Gerjan de Ruiter" userId="5d7c516b-9dcd-41a8-99d3-54425d29895b" providerId="ADAL" clId="{F6D06934-AC49-4754-99CC-934F5713297F}" dt="2023-05-09T13:41:56.356" v="3124" actId="20577"/>
          <ac:spMkLst>
            <pc:docMk/>
            <pc:sldMk cId="1749902043" sldId="272"/>
            <ac:spMk id="5" creationId="{DD03802F-D673-3750-0BD2-C233C445C2A3}"/>
          </ac:spMkLst>
        </pc:spChg>
      </pc:sldChg>
      <pc:sldChg chg="modSp add mod">
        <pc:chgData name="Gerjan de Ruiter" userId="5d7c516b-9dcd-41a8-99d3-54425d29895b" providerId="ADAL" clId="{F6D06934-AC49-4754-99CC-934F5713297F}" dt="2023-05-09T13:47:18.435" v="4015" actId="20577"/>
        <pc:sldMkLst>
          <pc:docMk/>
          <pc:sldMk cId="2434774012" sldId="273"/>
        </pc:sldMkLst>
        <pc:spChg chg="mod">
          <ac:chgData name="Gerjan de Ruiter" userId="5d7c516b-9dcd-41a8-99d3-54425d29895b" providerId="ADAL" clId="{F6D06934-AC49-4754-99CC-934F5713297F}" dt="2023-05-09T13:47:18.435" v="4015" actId="20577"/>
          <ac:spMkLst>
            <pc:docMk/>
            <pc:sldMk cId="2434774012" sldId="273"/>
            <ac:spMk id="4" creationId="{5DD2ABA4-8F94-BBB7-1635-8A3F7BD0F4B6}"/>
          </ac:spMkLst>
        </pc:spChg>
        <pc:spChg chg="mod">
          <ac:chgData name="Gerjan de Ruiter" userId="5d7c516b-9dcd-41a8-99d3-54425d29895b" providerId="ADAL" clId="{F6D06934-AC49-4754-99CC-934F5713297F}" dt="2023-05-09T13:46:43.658" v="3865" actId="20577"/>
          <ac:spMkLst>
            <pc:docMk/>
            <pc:sldMk cId="2434774012" sldId="273"/>
            <ac:spMk id="5" creationId="{DD03802F-D673-3750-0BD2-C233C445C2A3}"/>
          </ac:spMkLst>
        </pc:spChg>
      </pc:sldChg>
      <pc:sldChg chg="modSp add mod">
        <pc:chgData name="Gerjan de Ruiter" userId="5d7c516b-9dcd-41a8-99d3-54425d29895b" providerId="ADAL" clId="{F6D06934-AC49-4754-99CC-934F5713297F}" dt="2023-05-09T13:47:46.829" v="4117" actId="20577"/>
        <pc:sldMkLst>
          <pc:docMk/>
          <pc:sldMk cId="1406615583" sldId="274"/>
        </pc:sldMkLst>
        <pc:spChg chg="mod">
          <ac:chgData name="Gerjan de Ruiter" userId="5d7c516b-9dcd-41a8-99d3-54425d29895b" providerId="ADAL" clId="{F6D06934-AC49-4754-99CC-934F5713297F}" dt="2023-05-09T13:47:46.829" v="4117" actId="20577"/>
          <ac:spMkLst>
            <pc:docMk/>
            <pc:sldMk cId="1406615583" sldId="274"/>
            <ac:spMk id="4" creationId="{5DD2ABA4-8F94-BBB7-1635-8A3F7BD0F4B6}"/>
          </ac:spMkLst>
        </pc:spChg>
        <pc:spChg chg="mod">
          <ac:chgData name="Gerjan de Ruiter" userId="5d7c516b-9dcd-41a8-99d3-54425d29895b" providerId="ADAL" clId="{F6D06934-AC49-4754-99CC-934F5713297F}" dt="2023-05-09T13:47:26.081" v="4026" actId="20577"/>
          <ac:spMkLst>
            <pc:docMk/>
            <pc:sldMk cId="1406615583" sldId="274"/>
            <ac:spMk id="5" creationId="{DD03802F-D673-3750-0BD2-C233C445C2A3}"/>
          </ac:spMkLst>
        </pc:spChg>
      </pc:sldChg>
      <pc:sldChg chg="addSp delSp modSp add mod">
        <pc:chgData name="Gerjan de Ruiter" userId="5d7c516b-9dcd-41a8-99d3-54425d29895b" providerId="ADAL" clId="{F6D06934-AC49-4754-99CC-934F5713297F}" dt="2023-05-09T13:53:28.559" v="4434" actId="20577"/>
        <pc:sldMkLst>
          <pc:docMk/>
          <pc:sldMk cId="2589608234" sldId="275"/>
        </pc:sldMkLst>
        <pc:spChg chg="mod">
          <ac:chgData name="Gerjan de Ruiter" userId="5d7c516b-9dcd-41a8-99d3-54425d29895b" providerId="ADAL" clId="{F6D06934-AC49-4754-99CC-934F5713297F}" dt="2023-05-09T13:53:28.559" v="4434" actId="20577"/>
          <ac:spMkLst>
            <pc:docMk/>
            <pc:sldMk cId="2589608234" sldId="275"/>
            <ac:spMk id="4" creationId="{5DD2ABA4-8F94-BBB7-1635-8A3F7BD0F4B6}"/>
          </ac:spMkLst>
        </pc:spChg>
        <pc:spChg chg="mod">
          <ac:chgData name="Gerjan de Ruiter" userId="5d7c516b-9dcd-41a8-99d3-54425d29895b" providerId="ADAL" clId="{F6D06934-AC49-4754-99CC-934F5713297F}" dt="2023-05-09T13:47:55.182" v="4144" actId="20577"/>
          <ac:spMkLst>
            <pc:docMk/>
            <pc:sldMk cId="2589608234" sldId="275"/>
            <ac:spMk id="5" creationId="{DD03802F-D673-3750-0BD2-C233C445C2A3}"/>
          </ac:spMkLst>
        </pc:spChg>
        <pc:spChg chg="del">
          <ac:chgData name="Gerjan de Ruiter" userId="5d7c516b-9dcd-41a8-99d3-54425d29895b" providerId="ADAL" clId="{F6D06934-AC49-4754-99CC-934F5713297F}" dt="2023-05-09T13:53:11.224" v="4429"/>
          <ac:spMkLst>
            <pc:docMk/>
            <pc:sldMk cId="2589608234" sldId="275"/>
            <ac:spMk id="10" creationId="{C3A12152-8CAA-0140-7A8F-00B7A9B0356B}"/>
          </ac:spMkLst>
        </pc:spChg>
        <pc:graphicFrameChg chg="add mod">
          <ac:chgData name="Gerjan de Ruiter" userId="5d7c516b-9dcd-41a8-99d3-54425d29895b" providerId="ADAL" clId="{F6D06934-AC49-4754-99CC-934F5713297F}" dt="2023-05-09T13:53:22.320" v="4432" actId="14100"/>
          <ac:graphicFrameMkLst>
            <pc:docMk/>
            <pc:sldMk cId="2589608234" sldId="275"/>
            <ac:graphicFrameMk id="2" creationId="{D5665350-D785-2364-9B5B-44D3433AF058}"/>
          </ac:graphicFrameMkLst>
        </pc:graphicFrameChg>
      </pc:sldChg>
      <pc:sldChg chg="add ord">
        <pc:chgData name="Gerjan de Ruiter" userId="5d7c516b-9dcd-41a8-99d3-54425d29895b" providerId="ADAL" clId="{F6D06934-AC49-4754-99CC-934F5713297F}" dt="2023-05-09T13:52:18.523" v="4424"/>
        <pc:sldMkLst>
          <pc:docMk/>
          <pc:sldMk cId="3698492945" sldId="356"/>
        </pc:sldMkLst>
      </pc:sldChg>
      <pc:sldChg chg="addSp delSp modSp new mod ord modAnim">
        <pc:chgData name="Gerjan de Ruiter" userId="5d7c516b-9dcd-41a8-99d3-54425d29895b" providerId="ADAL" clId="{F6D06934-AC49-4754-99CC-934F5713297F}" dt="2023-05-09T13:52:24.996" v="4428"/>
        <pc:sldMkLst>
          <pc:docMk/>
          <pc:sldMk cId="1296333474" sldId="357"/>
        </pc:sldMkLst>
        <pc:spChg chg="mod">
          <ac:chgData name="Gerjan de Ruiter" userId="5d7c516b-9dcd-41a8-99d3-54425d29895b" providerId="ADAL" clId="{F6D06934-AC49-4754-99CC-934F5713297F}" dt="2023-05-09T13:50:34.797" v="4402" actId="20577"/>
          <ac:spMkLst>
            <pc:docMk/>
            <pc:sldMk cId="1296333474" sldId="357"/>
            <ac:spMk id="2" creationId="{69B70ECE-A1AE-15CA-DA5E-CE071DCB1537}"/>
          </ac:spMkLst>
        </pc:spChg>
        <pc:spChg chg="del">
          <ac:chgData name="Gerjan de Ruiter" userId="5d7c516b-9dcd-41a8-99d3-54425d29895b" providerId="ADAL" clId="{F6D06934-AC49-4754-99CC-934F5713297F}" dt="2023-05-09T13:50:40.969" v="4403"/>
          <ac:spMkLst>
            <pc:docMk/>
            <pc:sldMk cId="1296333474" sldId="357"/>
            <ac:spMk id="3" creationId="{AA5739A2-7289-A5C3-898C-5776E5A199C0}"/>
          </ac:spMkLst>
        </pc:spChg>
        <pc:spChg chg="add del mod">
          <ac:chgData name="Gerjan de Ruiter" userId="5d7c516b-9dcd-41a8-99d3-54425d29895b" providerId="ADAL" clId="{F6D06934-AC49-4754-99CC-934F5713297F}" dt="2023-05-09T13:51:15.924" v="4412" actId="478"/>
          <ac:spMkLst>
            <pc:docMk/>
            <pc:sldMk cId="1296333474" sldId="357"/>
            <ac:spMk id="5" creationId="{3E90AFEF-1244-BCDA-DFED-F772FB725B0E}"/>
          </ac:spMkLst>
        </pc:spChg>
        <pc:spChg chg="add mod">
          <ac:chgData name="Gerjan de Ruiter" userId="5d7c516b-9dcd-41a8-99d3-54425d29895b" providerId="ADAL" clId="{F6D06934-AC49-4754-99CC-934F5713297F}" dt="2023-05-09T13:51:45.313" v="4418" actId="208"/>
          <ac:spMkLst>
            <pc:docMk/>
            <pc:sldMk cId="1296333474" sldId="357"/>
            <ac:spMk id="6" creationId="{9F7F4690-DF61-C948-7166-7ADBBBE439DD}"/>
          </ac:spMkLst>
        </pc:spChg>
        <pc:picChg chg="add mod">
          <ac:chgData name="Gerjan de Ruiter" userId="5d7c516b-9dcd-41a8-99d3-54425d29895b" providerId="ADAL" clId="{F6D06934-AC49-4754-99CC-934F5713297F}" dt="2023-05-09T13:50:59.789" v="4409" actId="732"/>
          <ac:picMkLst>
            <pc:docMk/>
            <pc:sldMk cId="1296333474" sldId="357"/>
            <ac:picMk id="4" creationId="{F7DD7431-D4CA-26E5-39C6-FCC5B12198A5}"/>
          </ac:picMkLst>
        </pc:picChg>
      </pc:sldChg>
      <pc:sldChg chg="addSp delSp modSp add mod">
        <pc:chgData name="Gerjan de Ruiter" userId="5d7c516b-9dcd-41a8-99d3-54425d29895b" providerId="ADAL" clId="{F6D06934-AC49-4754-99CC-934F5713297F}" dt="2023-05-09T13:58:59.799" v="4531" actId="5793"/>
        <pc:sldMkLst>
          <pc:docMk/>
          <pc:sldMk cId="2645222207" sldId="358"/>
        </pc:sldMkLst>
        <pc:spChg chg="mod">
          <ac:chgData name="Gerjan de Ruiter" userId="5d7c516b-9dcd-41a8-99d3-54425d29895b" providerId="ADAL" clId="{F6D06934-AC49-4754-99CC-934F5713297F}" dt="2023-05-09T13:58:07.509" v="4499" actId="20577"/>
          <ac:spMkLst>
            <pc:docMk/>
            <pc:sldMk cId="2645222207" sldId="358"/>
            <ac:spMk id="3" creationId="{3C700A5F-DB6D-BE70-29E4-7456F17084D4}"/>
          </ac:spMkLst>
        </pc:spChg>
        <pc:spChg chg="del">
          <ac:chgData name="Gerjan de Ruiter" userId="5d7c516b-9dcd-41a8-99d3-54425d29895b" providerId="ADAL" clId="{F6D06934-AC49-4754-99CC-934F5713297F}" dt="2023-05-09T13:58:36.682" v="4500"/>
          <ac:spMkLst>
            <pc:docMk/>
            <pc:sldMk cId="2645222207" sldId="358"/>
            <ac:spMk id="4" creationId="{563D4CA6-FA19-5BE6-3D80-477F539CC752}"/>
          </ac:spMkLst>
        </pc:spChg>
        <pc:spChg chg="mod">
          <ac:chgData name="Gerjan de Ruiter" userId="5d7c516b-9dcd-41a8-99d3-54425d29895b" providerId="ADAL" clId="{F6D06934-AC49-4754-99CC-934F5713297F}" dt="2023-05-09T13:58:59.799" v="4531" actId="5793"/>
          <ac:spMkLst>
            <pc:docMk/>
            <pc:sldMk cId="2645222207" sldId="358"/>
            <ac:spMk id="5" creationId="{6FDFA67C-2CCB-C2D5-F203-BD43FC84983B}"/>
          </ac:spMkLst>
        </pc:spChg>
        <pc:picChg chg="add mod">
          <ac:chgData name="Gerjan de Ruiter" userId="5d7c516b-9dcd-41a8-99d3-54425d29895b" providerId="ADAL" clId="{F6D06934-AC49-4754-99CC-934F5713297F}" dt="2023-05-09T13:58:55.730" v="4509" actId="1037"/>
          <ac:picMkLst>
            <pc:docMk/>
            <pc:sldMk cId="2645222207" sldId="358"/>
            <ac:picMk id="1026" creationId="{01DB6E07-7E26-A002-E029-CF8C9EEE85B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CF797E-8691-4D30-80A1-2FB889794FCC}" type="datetimeFigureOut">
              <a:rPr lang="nl-NL" smtClean="0"/>
              <a:t>4-6-2024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09C4F4-52B4-4F15-BF48-9D204D6CD1B9}" type="slidenum">
              <a:rPr lang="nl-NL" smtClean="0"/>
              <a:t>‹nr.›</a:t>
            </a:fld>
            <a:endParaRPr lang="nl-NL"/>
          </a:p>
        </p:txBody>
      </p:sp>
    </p:spTree>
    <p:extLst>
      <p:ext uri="{BB962C8B-B14F-4D97-AF65-F5344CB8AC3E}">
        <p14:creationId xmlns:p14="http://schemas.microsoft.com/office/powerpoint/2010/main" val="1244366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verschillende R – en kunnen we onderverdelen in drie fases, de ontwerpfase, de gebruiksfase en de afdank fase. </a:t>
            </a:r>
          </a:p>
          <a:p>
            <a:endParaRPr lang="nl-NL" dirty="0"/>
          </a:p>
          <a:p>
            <a:r>
              <a:rPr lang="nl-NL" dirty="0"/>
              <a:t>Dit valt allemaal onder het principe zoveel mogelijk uit grondstoffen halen. </a:t>
            </a:r>
          </a:p>
        </p:txBody>
      </p:sp>
      <p:sp>
        <p:nvSpPr>
          <p:cNvPr id="4" name="Tijdelijke aanduiding voor dianummer 3"/>
          <p:cNvSpPr>
            <a:spLocks noGrp="1"/>
          </p:cNvSpPr>
          <p:nvPr>
            <p:ph type="sldNum" sz="quarter" idx="5"/>
          </p:nvPr>
        </p:nvSpPr>
        <p:spPr/>
        <p:txBody>
          <a:bodyPr/>
          <a:lstStyle/>
          <a:p>
            <a:fld id="{10738348-63E7-41D3-8C59-C73BE7ACAE24}" type="slidenum">
              <a:rPr lang="nl-NL" smtClean="0"/>
              <a:t>2</a:t>
            </a:fld>
            <a:endParaRPr lang="nl-NL"/>
          </a:p>
        </p:txBody>
      </p:sp>
    </p:spTree>
    <p:extLst>
      <p:ext uri="{BB962C8B-B14F-4D97-AF65-F5344CB8AC3E}">
        <p14:creationId xmlns:p14="http://schemas.microsoft.com/office/powerpoint/2010/main" val="3538505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0" i="0" dirty="0">
              <a:solidFill>
                <a:srgbClr val="454545"/>
              </a:solidFill>
              <a:effectLst/>
              <a:latin typeface="AvenirNextLTW01-Mediu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1" i="0" dirty="0">
                <a:solidFill>
                  <a:srgbClr val="111111"/>
                </a:solidFill>
                <a:effectLst/>
                <a:latin typeface="Avenir Next LT W01 Demi"/>
              </a:rPr>
              <a:t>Menselijke waarde</a:t>
            </a:r>
            <a:r>
              <a:rPr lang="nl-NL" b="1" i="0" dirty="0">
                <a:solidFill>
                  <a:srgbClr val="454545"/>
                </a:solidFill>
                <a:effectLst/>
                <a:latin typeface="AvenirNextLTW01-Medium"/>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0" i="0" dirty="0">
                <a:solidFill>
                  <a:srgbClr val="454545"/>
                </a:solidFill>
                <a:effectLst/>
                <a:latin typeface="AvenirNextLTW01-Medium"/>
              </a:rPr>
              <a:t>De vaardigheden, ervaring en motivatie die medewerkers en management in een organisatie hebben die de basis vormen voor toekomstige ontwikkeling en groei</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0" i="0" dirty="0">
              <a:solidFill>
                <a:srgbClr val="454545"/>
              </a:solidFill>
              <a:effectLst/>
              <a:latin typeface="AvenirNextLTW01-Mediu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0" i="0" dirty="0">
                <a:solidFill>
                  <a:srgbClr val="111111"/>
                </a:solidFill>
                <a:effectLst/>
                <a:latin typeface="Avenir Next LT W01 Demi"/>
              </a:rPr>
              <a:t>Sociaal-relationele waarde</a:t>
            </a:r>
            <a:endParaRPr lang="nl-NL" b="0" i="0" dirty="0">
              <a:solidFill>
                <a:srgbClr val="454545"/>
              </a:solidFill>
              <a:effectLst/>
              <a:latin typeface="AvenirNextLTW01-Mediu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0" i="0" dirty="0">
                <a:solidFill>
                  <a:srgbClr val="454545"/>
                </a:solidFill>
                <a:effectLst/>
                <a:latin typeface="AvenirNextLTW01-Medium"/>
              </a:rPr>
              <a:t>De merken en reputatie van een organisatie, inclusief de relaties met de gemeenschap waarin de organisatie actief is, haar klanten en partners en anderen in de (waarde)keten, zoals overheidsinstanties</a:t>
            </a:r>
          </a:p>
          <a:p>
            <a:endParaRPr lang="nl-NL" b="0" i="0" dirty="0">
              <a:solidFill>
                <a:srgbClr val="454545"/>
              </a:solidFill>
              <a:effectLst/>
              <a:latin typeface="AvenirNextLTW01-Medium"/>
            </a:endParaRPr>
          </a:p>
          <a:p>
            <a:endParaRPr lang="nl-NL" dirty="0"/>
          </a:p>
        </p:txBody>
      </p:sp>
      <p:sp>
        <p:nvSpPr>
          <p:cNvPr id="4" name="Tijdelijke aanduiding voor dianummer 3"/>
          <p:cNvSpPr>
            <a:spLocks noGrp="1"/>
          </p:cNvSpPr>
          <p:nvPr>
            <p:ph type="sldNum" sz="quarter" idx="5"/>
          </p:nvPr>
        </p:nvSpPr>
        <p:spPr/>
        <p:txBody>
          <a:bodyPr/>
          <a:lstStyle/>
          <a:p>
            <a:fld id="{CF09C4F4-52B4-4F15-BF48-9D204D6CD1B9}" type="slidenum">
              <a:rPr lang="nl-NL" smtClean="0"/>
              <a:t>12</a:t>
            </a:fld>
            <a:endParaRPr lang="nl-NL"/>
          </a:p>
        </p:txBody>
      </p:sp>
    </p:spTree>
    <p:extLst>
      <p:ext uri="{BB962C8B-B14F-4D97-AF65-F5344CB8AC3E}">
        <p14:creationId xmlns:p14="http://schemas.microsoft.com/office/powerpoint/2010/main" val="2767572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buFont typeface="Arial" panose="020B0604020202020204" pitchFamily="34" charset="0"/>
              <a:buNone/>
            </a:pPr>
            <a:r>
              <a:rPr lang="nl-NL" b="0" i="0" dirty="0">
                <a:solidFill>
                  <a:srgbClr val="111111"/>
                </a:solidFill>
                <a:effectLst/>
                <a:latin typeface="Avenir Next LT W01 Demi"/>
              </a:rPr>
              <a:t>Financiële waarde </a:t>
            </a:r>
          </a:p>
          <a:p>
            <a:pPr algn="l">
              <a:buFont typeface="Arial" panose="020B0604020202020204" pitchFamily="34" charset="0"/>
              <a:buNone/>
            </a:pPr>
            <a:r>
              <a:rPr lang="nl-NL" b="0" i="0" dirty="0">
                <a:solidFill>
                  <a:srgbClr val="454545"/>
                </a:solidFill>
                <a:effectLst/>
                <a:latin typeface="AvenirNextLTW01-Medium"/>
              </a:rPr>
              <a:t>Het eigen vermogen, de schulden en subsidies waarover een organisatie beschikt om te worden gebruikt bij de levering van goederen of diensten</a:t>
            </a:r>
          </a:p>
          <a:p>
            <a:endParaRPr lang="nl-NL" b="0" i="0" dirty="0">
              <a:solidFill>
                <a:srgbClr val="454545"/>
              </a:solidFill>
              <a:effectLst/>
              <a:latin typeface="AvenirNextLTW01-Medium"/>
            </a:endParaRPr>
          </a:p>
          <a:p>
            <a:r>
              <a:rPr lang="nl-NL" b="1" i="0" dirty="0">
                <a:solidFill>
                  <a:srgbClr val="111111"/>
                </a:solidFill>
                <a:effectLst/>
                <a:latin typeface="Avenir Next LT W01 Demi"/>
              </a:rPr>
              <a:t>Intellectuele waarde</a:t>
            </a:r>
            <a:r>
              <a:rPr lang="nl-NL" b="1" i="0" dirty="0">
                <a:solidFill>
                  <a:srgbClr val="454545"/>
                </a:solidFill>
                <a:effectLst/>
                <a:latin typeface="AvenirNextLTW01-Medium"/>
              </a:rPr>
              <a:t> </a:t>
            </a:r>
          </a:p>
          <a:p>
            <a:r>
              <a:rPr lang="nl-NL" b="0" i="0" dirty="0">
                <a:solidFill>
                  <a:srgbClr val="454545"/>
                </a:solidFill>
                <a:effectLst/>
                <a:latin typeface="AvenirNextLTW01-Medium"/>
              </a:rPr>
              <a:t>De kennis, het intellectuele eigendom, de systemen en processen waarover een organisatie beschikt die de organisatie een ​​concurrentievoordeel oplevert en een positief effect heeft op het toekomstige inkomstenpotentieel</a:t>
            </a:r>
            <a:endParaRPr lang="nl-NL" dirty="0"/>
          </a:p>
          <a:p>
            <a:endParaRPr lang="nl-NL" b="0" i="0" dirty="0">
              <a:solidFill>
                <a:srgbClr val="454545"/>
              </a:solidFill>
              <a:effectLst/>
              <a:latin typeface="AvenirNextLTW01-Medium"/>
            </a:endParaRPr>
          </a:p>
          <a:p>
            <a:endParaRPr lang="nl-NL" dirty="0"/>
          </a:p>
        </p:txBody>
      </p:sp>
      <p:sp>
        <p:nvSpPr>
          <p:cNvPr id="4" name="Tijdelijke aanduiding voor dianummer 3"/>
          <p:cNvSpPr>
            <a:spLocks noGrp="1"/>
          </p:cNvSpPr>
          <p:nvPr>
            <p:ph type="sldNum" sz="quarter" idx="5"/>
          </p:nvPr>
        </p:nvSpPr>
        <p:spPr/>
        <p:txBody>
          <a:bodyPr/>
          <a:lstStyle/>
          <a:p>
            <a:fld id="{CF09C4F4-52B4-4F15-BF48-9D204D6CD1B9}" type="slidenum">
              <a:rPr lang="nl-NL" smtClean="0"/>
              <a:t>13</a:t>
            </a:fld>
            <a:endParaRPr lang="nl-NL"/>
          </a:p>
        </p:txBody>
      </p:sp>
    </p:spTree>
    <p:extLst>
      <p:ext uri="{BB962C8B-B14F-4D97-AF65-F5344CB8AC3E}">
        <p14:creationId xmlns:p14="http://schemas.microsoft.com/office/powerpoint/2010/main" val="2364481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F09C4F4-52B4-4F15-BF48-9D204D6CD1B9}" type="slidenum">
              <a:rPr lang="nl-NL" smtClean="0"/>
              <a:t>15</a:t>
            </a:fld>
            <a:endParaRPr lang="nl-NL"/>
          </a:p>
        </p:txBody>
      </p:sp>
    </p:spTree>
    <p:extLst>
      <p:ext uri="{BB962C8B-B14F-4D97-AF65-F5344CB8AC3E}">
        <p14:creationId xmlns:p14="http://schemas.microsoft.com/office/powerpoint/2010/main" val="1681865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F09C4F4-52B4-4F15-BF48-9D204D6CD1B9}" type="slidenum">
              <a:rPr lang="nl-NL" smtClean="0"/>
              <a:t>16</a:t>
            </a:fld>
            <a:endParaRPr lang="nl-NL"/>
          </a:p>
        </p:txBody>
      </p:sp>
    </p:spTree>
    <p:extLst>
      <p:ext uri="{BB962C8B-B14F-4D97-AF65-F5344CB8AC3E}">
        <p14:creationId xmlns:p14="http://schemas.microsoft.com/office/powerpoint/2010/main" val="1601336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F09C4F4-52B4-4F15-BF48-9D204D6CD1B9}" type="slidenum">
              <a:rPr lang="nl-NL" smtClean="0"/>
              <a:t>17</a:t>
            </a:fld>
            <a:endParaRPr lang="nl-NL"/>
          </a:p>
        </p:txBody>
      </p:sp>
    </p:spTree>
    <p:extLst>
      <p:ext uri="{BB962C8B-B14F-4D97-AF65-F5344CB8AC3E}">
        <p14:creationId xmlns:p14="http://schemas.microsoft.com/office/powerpoint/2010/main" val="1614594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F09C4F4-52B4-4F15-BF48-9D204D6CD1B9}" type="slidenum">
              <a:rPr lang="nl-NL" smtClean="0"/>
              <a:t>3</a:t>
            </a:fld>
            <a:endParaRPr lang="nl-NL"/>
          </a:p>
        </p:txBody>
      </p:sp>
    </p:spTree>
    <p:extLst>
      <p:ext uri="{BB962C8B-B14F-4D97-AF65-F5344CB8AC3E}">
        <p14:creationId xmlns:p14="http://schemas.microsoft.com/office/powerpoint/2010/main" val="37630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F09C4F4-52B4-4F15-BF48-9D204D6CD1B9}" type="slidenum">
              <a:rPr lang="nl-NL" smtClean="0"/>
              <a:t>4</a:t>
            </a:fld>
            <a:endParaRPr lang="nl-NL"/>
          </a:p>
        </p:txBody>
      </p:sp>
    </p:spTree>
    <p:extLst>
      <p:ext uri="{BB962C8B-B14F-4D97-AF65-F5344CB8AC3E}">
        <p14:creationId xmlns:p14="http://schemas.microsoft.com/office/powerpoint/2010/main" val="3132494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F09C4F4-52B4-4F15-BF48-9D204D6CD1B9}" type="slidenum">
              <a:rPr lang="nl-NL" smtClean="0"/>
              <a:t>6</a:t>
            </a:fld>
            <a:endParaRPr lang="nl-NL"/>
          </a:p>
        </p:txBody>
      </p:sp>
    </p:spTree>
    <p:extLst>
      <p:ext uri="{BB962C8B-B14F-4D97-AF65-F5344CB8AC3E}">
        <p14:creationId xmlns:p14="http://schemas.microsoft.com/office/powerpoint/2010/main" val="1275857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F09C4F4-52B4-4F15-BF48-9D204D6CD1B9}" type="slidenum">
              <a:rPr lang="nl-NL" smtClean="0"/>
              <a:t>7</a:t>
            </a:fld>
            <a:endParaRPr lang="nl-NL"/>
          </a:p>
        </p:txBody>
      </p:sp>
    </p:spTree>
    <p:extLst>
      <p:ext uri="{BB962C8B-B14F-4D97-AF65-F5344CB8AC3E}">
        <p14:creationId xmlns:p14="http://schemas.microsoft.com/office/powerpoint/2010/main" val="839744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F09C4F4-52B4-4F15-BF48-9D204D6CD1B9}" type="slidenum">
              <a:rPr lang="nl-NL" smtClean="0"/>
              <a:t>8</a:t>
            </a:fld>
            <a:endParaRPr lang="nl-NL"/>
          </a:p>
        </p:txBody>
      </p:sp>
    </p:spTree>
    <p:extLst>
      <p:ext uri="{BB962C8B-B14F-4D97-AF65-F5344CB8AC3E}">
        <p14:creationId xmlns:p14="http://schemas.microsoft.com/office/powerpoint/2010/main" val="2437957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zes waardes zijn min of meer familie van </a:t>
            </a:r>
            <a:r>
              <a:rPr lang="nl-NL" dirty="0" err="1"/>
              <a:t>people</a:t>
            </a:r>
            <a:r>
              <a:rPr lang="nl-NL" dirty="0"/>
              <a:t>, </a:t>
            </a:r>
            <a:r>
              <a:rPr lang="nl-NL" dirty="0" err="1"/>
              <a:t>planet</a:t>
            </a:r>
            <a:r>
              <a:rPr lang="nl-NL" dirty="0"/>
              <a:t> en </a:t>
            </a:r>
            <a:r>
              <a:rPr lang="nl-NL" dirty="0" err="1"/>
              <a:t>profit</a:t>
            </a:r>
            <a:r>
              <a:rPr lang="nl-NL" dirty="0"/>
              <a:t>. </a:t>
            </a:r>
          </a:p>
          <a:p>
            <a:endParaRPr lang="nl-NL" dirty="0"/>
          </a:p>
        </p:txBody>
      </p:sp>
      <p:sp>
        <p:nvSpPr>
          <p:cNvPr id="4" name="Tijdelijke aanduiding voor dianummer 3"/>
          <p:cNvSpPr>
            <a:spLocks noGrp="1"/>
          </p:cNvSpPr>
          <p:nvPr>
            <p:ph type="sldNum" sz="quarter" idx="5"/>
          </p:nvPr>
        </p:nvSpPr>
        <p:spPr/>
        <p:txBody>
          <a:bodyPr/>
          <a:lstStyle/>
          <a:p>
            <a:fld id="{CF09C4F4-52B4-4F15-BF48-9D204D6CD1B9}" type="slidenum">
              <a:rPr lang="nl-NL" smtClean="0"/>
              <a:t>9</a:t>
            </a:fld>
            <a:endParaRPr lang="nl-NL"/>
          </a:p>
        </p:txBody>
      </p:sp>
    </p:spTree>
    <p:extLst>
      <p:ext uri="{BB962C8B-B14F-4D97-AF65-F5344CB8AC3E}">
        <p14:creationId xmlns:p14="http://schemas.microsoft.com/office/powerpoint/2010/main" val="3551674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lgn="l">
              <a:buFont typeface="Arial" panose="020B0604020202020204" pitchFamily="34" charset="0"/>
              <a:buChar char="•"/>
            </a:pPr>
            <a:r>
              <a:rPr lang="nl-NL" b="1" i="0" dirty="0">
                <a:solidFill>
                  <a:srgbClr val="111111"/>
                </a:solidFill>
                <a:effectLst/>
                <a:highlight>
                  <a:srgbClr val="F7F7F7"/>
                </a:highlight>
                <a:latin typeface="-apple-system"/>
              </a:rPr>
              <a:t>Financieel</a:t>
            </a:r>
            <a:r>
              <a:rPr lang="nl-NL" b="0" i="0" dirty="0">
                <a:solidFill>
                  <a:srgbClr val="111111"/>
                </a:solidFill>
                <a:effectLst/>
                <a:highlight>
                  <a:srgbClr val="F7F7F7"/>
                </a:highlight>
                <a:latin typeface="-apple-system"/>
              </a:rPr>
              <a:t>: In een stedelijke omgeving vertegenwoordigt financieel kapitaal de investeringen in stadsontwikkeling, zoals openbare werken, onderwijs en gezondheidszorg. Het is het budget dat beschikbaar is voor de gemeente om te investeren in de levenskwaliteit van haar burgers. Dit leidt tot een bloeiende economie, werkgelegenheid en een sterke lokale markt.</a:t>
            </a:r>
          </a:p>
          <a:p>
            <a:pPr marL="0" indent="0" algn="l">
              <a:buFont typeface="Arial" panose="020B0604020202020204" pitchFamily="34" charset="0"/>
              <a:buNone/>
            </a:pPr>
            <a:endParaRPr lang="nl-NL" b="0" i="0" dirty="0">
              <a:solidFill>
                <a:srgbClr val="111111"/>
              </a:solidFill>
              <a:effectLst/>
              <a:highlight>
                <a:srgbClr val="F7F7F7"/>
              </a:highlight>
              <a:latin typeface="-apple-system"/>
            </a:endParaRPr>
          </a:p>
          <a:p>
            <a:pPr marL="171450" indent="-171450" algn="l">
              <a:buFont typeface="Arial" panose="020B0604020202020204" pitchFamily="34" charset="0"/>
              <a:buChar char="•"/>
            </a:pPr>
            <a:r>
              <a:rPr lang="nl-NL" b="1" i="0" dirty="0">
                <a:solidFill>
                  <a:srgbClr val="111111"/>
                </a:solidFill>
                <a:effectLst/>
                <a:highlight>
                  <a:srgbClr val="F7F7F7"/>
                </a:highlight>
                <a:latin typeface="-apple-system"/>
              </a:rPr>
              <a:t>Menselijk</a:t>
            </a:r>
            <a:r>
              <a:rPr lang="nl-NL" b="0" i="0" dirty="0">
                <a:solidFill>
                  <a:srgbClr val="111111"/>
                </a:solidFill>
                <a:effectLst/>
                <a:highlight>
                  <a:srgbClr val="F7F7F7"/>
                </a:highlight>
                <a:latin typeface="-apple-system"/>
              </a:rPr>
              <a:t>: Menselijk kapitaal in een stad omvat de kennis, vaardigheden en gezondheid van haar inwoners. Het onderwijsniveau en de professionele training die beschikbaar zijn, dragen bij aan de groei van de stad. Een hoge levenskwaliteit en lage werkloosheid zijn indicatoren van sterk menselijk kapitaal.</a:t>
            </a:r>
          </a:p>
          <a:p>
            <a:pPr marL="171450" indent="-171450" algn="l">
              <a:buFont typeface="Arial" panose="020B0604020202020204" pitchFamily="34" charset="0"/>
              <a:buChar char="•"/>
            </a:pPr>
            <a:endParaRPr lang="nl-NL" b="0" i="0" dirty="0">
              <a:solidFill>
                <a:srgbClr val="111111"/>
              </a:solidFill>
              <a:effectLst/>
              <a:highlight>
                <a:srgbClr val="F7F7F7"/>
              </a:highlight>
              <a:latin typeface="-apple-system"/>
            </a:endParaRPr>
          </a:p>
          <a:p>
            <a:pPr marL="171450" indent="-171450" algn="l">
              <a:buFont typeface="Arial" panose="020B0604020202020204" pitchFamily="34" charset="0"/>
              <a:buChar char="•"/>
            </a:pPr>
            <a:r>
              <a:rPr lang="nl-NL" b="1" i="0" dirty="0">
                <a:solidFill>
                  <a:srgbClr val="111111"/>
                </a:solidFill>
                <a:effectLst/>
                <a:highlight>
                  <a:srgbClr val="F7F7F7"/>
                </a:highlight>
                <a:latin typeface="-apple-system"/>
              </a:rPr>
              <a:t>Materiële</a:t>
            </a:r>
            <a:r>
              <a:rPr lang="nl-NL" b="0" i="0" dirty="0">
                <a:solidFill>
                  <a:srgbClr val="111111"/>
                </a:solidFill>
                <a:effectLst/>
                <a:highlight>
                  <a:srgbClr val="F7F7F7"/>
                </a:highlight>
                <a:latin typeface="-apple-system"/>
              </a:rPr>
              <a:t>: Dit omvat de infrastructuur van de stad zoals wegen, bruggen, openbaar vervoer, maar ook openbare gebouwen en parken. Deze faciliteiten zijn essentieel voor de dagelijkse activiteiten van de burgers en dragen bij aan een efficiënte en productieve stedelijke omgeving.</a:t>
            </a:r>
          </a:p>
          <a:p>
            <a:pPr marL="171450" indent="-171450" algn="l">
              <a:buFont typeface="Arial" panose="020B0604020202020204" pitchFamily="34" charset="0"/>
              <a:buChar char="•"/>
            </a:pPr>
            <a:endParaRPr lang="nl-NL" b="0" i="0" dirty="0">
              <a:solidFill>
                <a:srgbClr val="111111"/>
              </a:solidFill>
              <a:effectLst/>
              <a:highlight>
                <a:srgbClr val="F7F7F7"/>
              </a:highlight>
              <a:latin typeface="-apple-system"/>
            </a:endParaRPr>
          </a:p>
          <a:p>
            <a:pPr marL="171450" indent="-171450" algn="l">
              <a:buFont typeface="Arial" panose="020B0604020202020204" pitchFamily="34" charset="0"/>
              <a:buChar char="•"/>
            </a:pPr>
            <a:r>
              <a:rPr lang="nl-NL" b="1" i="0" dirty="0">
                <a:solidFill>
                  <a:srgbClr val="111111"/>
                </a:solidFill>
                <a:effectLst/>
                <a:highlight>
                  <a:srgbClr val="F7F7F7"/>
                </a:highlight>
                <a:latin typeface="-apple-system"/>
              </a:rPr>
              <a:t>Intellectueel</a:t>
            </a:r>
            <a:r>
              <a:rPr lang="nl-NL" b="0" i="0" dirty="0">
                <a:solidFill>
                  <a:srgbClr val="111111"/>
                </a:solidFill>
                <a:effectLst/>
                <a:highlight>
                  <a:srgbClr val="F7F7F7"/>
                </a:highlight>
                <a:latin typeface="-apple-system"/>
              </a:rPr>
              <a:t>: De intellectuele rijkdom van een stad wordt weerspiegeld in haar culturele instellingen, zoals bibliotheken, universiteiten en onderzoekscentra. Innovatie en creativiteit worden gestimuleerd door de uitwisseling van ideeën en kennis, wat leidt tot vooruitgang en ontwikkeling.</a:t>
            </a:r>
          </a:p>
          <a:p>
            <a:pPr marL="171450" indent="-171450" algn="l">
              <a:buFont typeface="Arial" panose="020B0604020202020204" pitchFamily="34" charset="0"/>
              <a:buChar char="•"/>
            </a:pPr>
            <a:endParaRPr lang="nl-NL" b="0" i="0" dirty="0">
              <a:solidFill>
                <a:srgbClr val="111111"/>
              </a:solidFill>
              <a:effectLst/>
              <a:highlight>
                <a:srgbClr val="F7F7F7"/>
              </a:highlight>
              <a:latin typeface="-apple-system"/>
            </a:endParaRPr>
          </a:p>
          <a:p>
            <a:pPr marL="171450" indent="-171450" algn="l">
              <a:buFont typeface="Arial" panose="020B0604020202020204" pitchFamily="34" charset="0"/>
              <a:buChar char="•"/>
            </a:pPr>
            <a:r>
              <a:rPr lang="nl-NL" b="1" i="0" dirty="0">
                <a:solidFill>
                  <a:srgbClr val="111111"/>
                </a:solidFill>
                <a:effectLst/>
                <a:highlight>
                  <a:srgbClr val="F7F7F7"/>
                </a:highlight>
                <a:latin typeface="-apple-system"/>
              </a:rPr>
              <a:t>Natuurlijk</a:t>
            </a:r>
            <a:r>
              <a:rPr lang="nl-NL" b="0" i="0" dirty="0">
                <a:solidFill>
                  <a:srgbClr val="111111"/>
                </a:solidFill>
                <a:effectLst/>
                <a:highlight>
                  <a:srgbClr val="F7F7F7"/>
                </a:highlight>
                <a:latin typeface="-apple-system"/>
              </a:rPr>
              <a:t>: Natuurlijk kapitaal in een stedelijke context betreft de groene ruimtes, zoals parken en tuinen, maar ook de luchtkwaliteit en waterbronnen. Duurzaam beheer van deze natuurlijke hulpbronnen is cruciaal voor het welzijn van de inwoners en de ecologische voetafdruk van de stad.</a:t>
            </a:r>
          </a:p>
          <a:p>
            <a:pPr marL="171450" indent="-171450" algn="l">
              <a:buFont typeface="Arial" panose="020B0604020202020204" pitchFamily="34" charset="0"/>
              <a:buChar char="•"/>
            </a:pPr>
            <a:endParaRPr lang="nl-NL" b="0" i="0" dirty="0">
              <a:solidFill>
                <a:srgbClr val="111111"/>
              </a:solidFill>
              <a:effectLst/>
              <a:highlight>
                <a:srgbClr val="F7F7F7"/>
              </a:highlight>
              <a:latin typeface="-apple-system"/>
            </a:endParaRPr>
          </a:p>
          <a:p>
            <a:pPr marL="171450" indent="-171450" algn="l">
              <a:buFont typeface="Arial" panose="020B0604020202020204" pitchFamily="34" charset="0"/>
              <a:buChar char="•"/>
            </a:pPr>
            <a:r>
              <a:rPr lang="nl-NL" b="1" i="0" dirty="0">
                <a:solidFill>
                  <a:srgbClr val="111111"/>
                </a:solidFill>
                <a:effectLst/>
                <a:highlight>
                  <a:srgbClr val="F7F7F7"/>
                </a:highlight>
                <a:latin typeface="-apple-system"/>
              </a:rPr>
              <a:t>Sociaal</a:t>
            </a:r>
            <a:r>
              <a:rPr lang="nl-NL" b="0" i="0" dirty="0">
                <a:solidFill>
                  <a:srgbClr val="111111"/>
                </a:solidFill>
                <a:effectLst/>
                <a:highlight>
                  <a:srgbClr val="F7F7F7"/>
                </a:highlight>
                <a:latin typeface="-apple-system"/>
              </a:rPr>
              <a:t>: Sociaal kapitaal in een stad bestaat uit de netwerken en relaties tussen haar inwoners, lokale bedrijven en organisaties. Een sterk sociaal kapitaal bevordert gemeenschapszin, veiligheid en samenwerking, wat bijdraagt aan een positief sociaal klimaat.</a:t>
            </a:r>
          </a:p>
          <a:p>
            <a:pPr marL="0" indent="0" algn="l">
              <a:buFont typeface="Arial" panose="020B0604020202020204" pitchFamily="34" charset="0"/>
              <a:buNone/>
            </a:pPr>
            <a:endParaRPr lang="nl-NL" b="0" i="0" dirty="0">
              <a:solidFill>
                <a:srgbClr val="111111"/>
              </a:solidFill>
              <a:effectLst/>
              <a:highlight>
                <a:srgbClr val="F7F7F7"/>
              </a:highlight>
              <a:latin typeface="-apple-system"/>
            </a:endParaRPr>
          </a:p>
          <a:p>
            <a:pPr marL="0" indent="0" algn="l">
              <a:buFont typeface="Arial" panose="020B0604020202020204" pitchFamily="34" charset="0"/>
              <a:buNone/>
            </a:pPr>
            <a:endParaRPr lang="nl-NL" b="0" i="0" dirty="0">
              <a:solidFill>
                <a:srgbClr val="111111"/>
              </a:solidFill>
              <a:effectLst/>
              <a:highlight>
                <a:srgbClr val="F7F7F7"/>
              </a:highlight>
              <a:latin typeface="-apple-system"/>
            </a:endParaRPr>
          </a:p>
          <a:p>
            <a:pPr marL="0" indent="0" algn="l">
              <a:buFont typeface="Arial" panose="020B0604020202020204" pitchFamily="34" charset="0"/>
              <a:buNone/>
            </a:pPr>
            <a:r>
              <a:rPr lang="nl-NL" b="0" i="0" dirty="0">
                <a:solidFill>
                  <a:srgbClr val="111111"/>
                </a:solidFill>
                <a:effectLst/>
                <a:highlight>
                  <a:srgbClr val="F7F7F7"/>
                </a:highlight>
                <a:latin typeface="-apple-system"/>
              </a:rPr>
              <a:t>Elk van deze waardes speelt een unieke rol in de ontwikkeling en het welzijn van een stad, en samen vormen ze een dynamisch en veerkrachtig stedelijk ecosysteem.</a:t>
            </a:r>
          </a:p>
          <a:p>
            <a:endParaRPr lang="nl-NL" dirty="0"/>
          </a:p>
        </p:txBody>
      </p:sp>
      <p:sp>
        <p:nvSpPr>
          <p:cNvPr id="4" name="Tijdelijke aanduiding voor dianummer 3"/>
          <p:cNvSpPr>
            <a:spLocks noGrp="1"/>
          </p:cNvSpPr>
          <p:nvPr>
            <p:ph type="sldNum" sz="quarter" idx="5"/>
          </p:nvPr>
        </p:nvSpPr>
        <p:spPr/>
        <p:txBody>
          <a:bodyPr/>
          <a:lstStyle/>
          <a:p>
            <a:fld id="{5264D8B8-2C62-4E53-A75B-CE9F19181DF4}" type="slidenum">
              <a:rPr lang="nl-NL" smtClean="0"/>
              <a:t>10</a:t>
            </a:fld>
            <a:endParaRPr lang="nl-NL"/>
          </a:p>
        </p:txBody>
      </p:sp>
    </p:spTree>
    <p:extLst>
      <p:ext uri="{BB962C8B-B14F-4D97-AF65-F5344CB8AC3E}">
        <p14:creationId xmlns:p14="http://schemas.microsoft.com/office/powerpoint/2010/main" val="617887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i="0" dirty="0">
                <a:solidFill>
                  <a:srgbClr val="111111"/>
                </a:solidFill>
                <a:effectLst/>
                <a:latin typeface="Avenir Next LT W01 Demi"/>
              </a:rPr>
              <a:t>Natuurlijke waarde  </a:t>
            </a:r>
            <a:br>
              <a:rPr lang="nl-NL" b="0" i="0" dirty="0">
                <a:solidFill>
                  <a:srgbClr val="111111"/>
                </a:solidFill>
                <a:effectLst/>
                <a:latin typeface="Avenir Next LT W01 Demi"/>
              </a:rPr>
            </a:br>
            <a:r>
              <a:rPr lang="nl-NL" b="0" i="0" dirty="0">
                <a:solidFill>
                  <a:srgbClr val="454545"/>
                </a:solidFill>
                <a:effectLst/>
                <a:latin typeface="AvenirNextLTW01-Medium"/>
              </a:rPr>
              <a:t>De toegang van een organisatie tot milieubronnen die de organisatie kan gebruiken om rendement te behalen en/of die een organisatie beïnvloedt door haar activiteiten of de goederen en diensten die zij levert</a:t>
            </a:r>
          </a:p>
          <a:p>
            <a:endParaRPr lang="nl-NL" b="0" i="0" dirty="0">
              <a:solidFill>
                <a:srgbClr val="454545"/>
              </a:solidFill>
              <a:effectLst/>
              <a:latin typeface="AvenirNextLTW01-Mediu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1" i="0" dirty="0">
                <a:solidFill>
                  <a:srgbClr val="111111"/>
                </a:solidFill>
                <a:effectLst/>
                <a:latin typeface="Avenir Next LT W01 Demi"/>
              </a:rPr>
              <a:t>Materiële waarde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0" i="0" dirty="0">
                <a:solidFill>
                  <a:srgbClr val="454545"/>
                </a:solidFill>
                <a:effectLst/>
                <a:latin typeface="AvenirNextLTW01-Medium"/>
              </a:rPr>
              <a:t>De materiële goederen en infrastructuur die een organisatie bezit, </a:t>
            </a:r>
            <a:r>
              <a:rPr lang="nl-NL" b="0" i="0" dirty="0" err="1">
                <a:solidFill>
                  <a:srgbClr val="454545"/>
                </a:solidFill>
                <a:effectLst/>
                <a:latin typeface="AvenirNextLTW01-Medium"/>
              </a:rPr>
              <a:t>least</a:t>
            </a:r>
            <a:r>
              <a:rPr lang="nl-NL" b="0" i="0" dirty="0">
                <a:solidFill>
                  <a:srgbClr val="454545"/>
                </a:solidFill>
                <a:effectLst/>
                <a:latin typeface="AvenirNextLTW01-Medium"/>
              </a:rPr>
              <a:t> of toegang toe heeft om te worden gebruikt bij het leveren van goederen of diensten</a:t>
            </a:r>
          </a:p>
          <a:p>
            <a:endParaRPr lang="nl-NL" dirty="0"/>
          </a:p>
        </p:txBody>
      </p:sp>
      <p:sp>
        <p:nvSpPr>
          <p:cNvPr id="4" name="Tijdelijke aanduiding voor dianummer 3"/>
          <p:cNvSpPr>
            <a:spLocks noGrp="1"/>
          </p:cNvSpPr>
          <p:nvPr>
            <p:ph type="sldNum" sz="quarter" idx="5"/>
          </p:nvPr>
        </p:nvSpPr>
        <p:spPr/>
        <p:txBody>
          <a:bodyPr/>
          <a:lstStyle/>
          <a:p>
            <a:fld id="{CF09C4F4-52B4-4F15-BF48-9D204D6CD1B9}" type="slidenum">
              <a:rPr lang="nl-NL" smtClean="0"/>
              <a:t>11</a:t>
            </a:fld>
            <a:endParaRPr lang="nl-NL"/>
          </a:p>
        </p:txBody>
      </p:sp>
    </p:spTree>
    <p:extLst>
      <p:ext uri="{BB962C8B-B14F-4D97-AF65-F5344CB8AC3E}">
        <p14:creationId xmlns:p14="http://schemas.microsoft.com/office/powerpoint/2010/main" val="29254232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A18843EB-5511-4DB2-B588-830A6343C56B}"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430075AF-662B-4690-BB37-E70E529F75F0}" type="datetimeFigureOut">
              <a:rPr lang="nl-NL" smtClean="0"/>
              <a:t>4-6-2024</a:t>
            </a:fld>
            <a:endParaRPr lang="nl-NL"/>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641860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30075AF-662B-4690-BB37-E70E529F75F0}" type="datetimeFigureOut">
              <a:rPr lang="nl-NL" smtClean="0"/>
              <a:t>4-6-2024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A18843EB-5511-4DB2-B588-830A6343C56B}"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610366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30075AF-662B-4690-BB37-E70E529F75F0}" type="datetimeFigureOut">
              <a:rPr lang="nl-NL" smtClean="0"/>
              <a:t>4-6-2024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A18843EB-5511-4DB2-B588-830A6343C56B}"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94902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30075AF-662B-4690-BB37-E70E529F75F0}" type="datetimeFigureOut">
              <a:rPr lang="nl-NL" smtClean="0"/>
              <a:t>4-6-2024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A18843EB-5511-4DB2-B588-830A6343C56B}"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64199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30075AF-662B-4690-BB37-E70E529F75F0}" type="datetimeFigureOut">
              <a:rPr lang="nl-NL" smtClean="0"/>
              <a:t>4-6-2024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A18843EB-5511-4DB2-B588-830A6343C56B}"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2556077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30075AF-662B-4690-BB37-E70E529F75F0}" type="datetimeFigureOut">
              <a:rPr lang="nl-NL" smtClean="0"/>
              <a:t>4-6-2024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A18843EB-5511-4DB2-B588-830A6343C56B}"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585769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30075AF-662B-4690-BB37-E70E529F75F0}" type="datetimeFigureOut">
              <a:rPr lang="nl-NL" smtClean="0"/>
              <a:t>4-6-2024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A18843EB-5511-4DB2-B588-830A6343C56B}"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246158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30075AF-662B-4690-BB37-E70E529F75F0}" type="datetimeFigureOut">
              <a:rPr lang="nl-NL" smtClean="0"/>
              <a:t>4-6-2024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A18843EB-5511-4DB2-B588-830A6343C56B}"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39131414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30075AF-662B-4690-BB37-E70E529F75F0}" type="datetimeFigureOut">
              <a:rPr lang="nl-NL" smtClean="0"/>
              <a:t>4-6-2024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A18843EB-5511-4DB2-B588-830A6343C56B}"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2982506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30075AF-662B-4690-BB37-E70E529F75F0}" type="datetimeFigureOut">
              <a:rPr lang="nl-NL" smtClean="0"/>
              <a:t>4-6-2024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A18843EB-5511-4DB2-B588-830A6343C56B}"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070424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A18843EB-5511-4DB2-B588-830A6343C56B}"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430075AF-662B-4690-BB37-E70E529F75F0}" type="datetimeFigureOut">
              <a:rPr lang="nl-NL" smtClean="0"/>
              <a:t>4-6-2024</a:t>
            </a:fld>
            <a:endParaRPr lang="nl-NL"/>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967538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30075AF-662B-4690-BB37-E70E529F75F0}" type="datetimeFigureOut">
              <a:rPr lang="nl-NL" smtClean="0"/>
              <a:t>4-6-2024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A18843EB-5511-4DB2-B588-830A6343C56B}" type="slidenum">
              <a:rPr lang="nl-NL" smtClean="0"/>
              <a:t>‹nr.›</a:t>
            </a:fld>
            <a:endParaRPr lang="nl-NL"/>
          </a:p>
        </p:txBody>
      </p:sp>
    </p:spTree>
    <p:extLst>
      <p:ext uri="{BB962C8B-B14F-4D97-AF65-F5344CB8AC3E}">
        <p14:creationId xmlns:p14="http://schemas.microsoft.com/office/powerpoint/2010/main" val="26426898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A18843EB-5511-4DB2-B588-830A6343C56B}"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430075AF-662B-4690-BB37-E70E529F75F0}" type="datetimeFigureOut">
              <a:rPr lang="nl-NL" smtClean="0"/>
              <a:t>4-6-2024</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930519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A18843EB-5511-4DB2-B588-830A6343C56B}"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430075AF-662B-4690-BB37-E70E529F75F0}" type="datetimeFigureOut">
              <a:rPr lang="nl-NL" smtClean="0"/>
              <a:t>4-6-2024</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5183632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30075AF-662B-4690-BB37-E70E529F75F0}" type="datetimeFigureOut">
              <a:rPr lang="nl-NL" smtClean="0"/>
              <a:t>4-6-2024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A18843EB-5511-4DB2-B588-830A6343C56B}" type="slidenum">
              <a:rPr lang="nl-NL" smtClean="0"/>
              <a:t>‹nr.›</a:t>
            </a:fld>
            <a:endParaRPr lang="nl-NL"/>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2556804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430075AF-662B-4690-BB37-E70E529F75F0}" type="datetimeFigureOut">
              <a:rPr lang="nl-NL" smtClean="0"/>
              <a:t>4-6-2024</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A18843EB-5511-4DB2-B588-830A6343C56B}" type="slidenum">
              <a:rPr lang="nl-NL" smtClean="0"/>
              <a:t>‹nr.›</a:t>
            </a:fld>
            <a:endParaRPr lang="nl-NL"/>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70159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430075AF-662B-4690-BB37-E70E529F75F0}" type="datetimeFigureOut">
              <a:rPr lang="nl-NL" smtClean="0"/>
              <a:t>4-6-2024</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A18843EB-5511-4DB2-B588-830A6343C56B}" type="slidenum">
              <a:rPr lang="nl-NL" smtClean="0"/>
              <a:t>‹nr.›</a:t>
            </a:fld>
            <a:endParaRPr lang="nl-NL"/>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6644149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430075AF-662B-4690-BB37-E70E529F75F0}" type="datetimeFigureOut">
              <a:rPr lang="nl-NL" smtClean="0"/>
              <a:t>4-6-2024</a:t>
            </a:fld>
            <a:endParaRPr lang="nl-NL"/>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A18843EB-5511-4DB2-B588-830A6343C56B}" type="slidenum">
              <a:rPr lang="nl-NL" smtClean="0"/>
              <a:t>‹nr.›</a:t>
            </a:fld>
            <a:endParaRPr lang="nl-NL"/>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374562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430075AF-662B-4690-BB37-E70E529F75F0}" type="datetimeFigureOut">
              <a:rPr lang="nl-NL" smtClean="0"/>
              <a:t>4-6-2024</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A18843EB-5511-4DB2-B588-830A6343C56B}" type="slidenum">
              <a:rPr lang="nl-NL" smtClean="0"/>
              <a:t>‹nr.›</a:t>
            </a:fld>
            <a:endParaRPr lang="nl-NL"/>
          </a:p>
        </p:txBody>
      </p:sp>
    </p:spTree>
    <p:extLst>
      <p:ext uri="{BB962C8B-B14F-4D97-AF65-F5344CB8AC3E}">
        <p14:creationId xmlns:p14="http://schemas.microsoft.com/office/powerpoint/2010/main" val="4410833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430075AF-662B-4690-BB37-E70E529F75F0}" type="datetimeFigureOut">
              <a:rPr lang="nl-NL" smtClean="0"/>
              <a:t>4-6-2024</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A18843EB-5511-4DB2-B588-830A6343C56B}" type="slidenum">
              <a:rPr lang="nl-NL" smtClean="0"/>
              <a:t>‹nr.›</a:t>
            </a:fld>
            <a:endParaRPr lang="nl-NL"/>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34611514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430075AF-662B-4690-BB37-E70E529F75F0}" type="datetimeFigureOut">
              <a:rPr lang="nl-NL" smtClean="0"/>
              <a:t>4-6-2024</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A18843EB-5511-4DB2-B588-830A6343C56B}" type="slidenum">
              <a:rPr lang="nl-NL" smtClean="0"/>
              <a:t>‹nr.›</a:t>
            </a:fld>
            <a:endParaRPr lang="nl-NL"/>
          </a:p>
        </p:txBody>
      </p:sp>
    </p:spTree>
    <p:extLst>
      <p:ext uri="{BB962C8B-B14F-4D97-AF65-F5344CB8AC3E}">
        <p14:creationId xmlns:p14="http://schemas.microsoft.com/office/powerpoint/2010/main" val="4076533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430075AF-662B-4690-BB37-E70E529F75F0}" type="datetimeFigureOut">
              <a:rPr lang="nl-NL" smtClean="0"/>
              <a:t>4-6-2024</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A18843EB-5511-4DB2-B588-830A6343C56B}" type="slidenum">
              <a:rPr lang="nl-NL" smtClean="0"/>
              <a:t>‹nr.›</a:t>
            </a:fld>
            <a:endParaRPr lang="nl-NL"/>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375028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A18843EB-5511-4DB2-B588-830A6343C56B}" type="slidenum">
              <a:rPr lang="nl-NL" smtClean="0"/>
              <a:t>‹nr.›</a:t>
            </a:fld>
            <a:endParaRPr lang="nl-NL"/>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430075AF-662B-4690-BB37-E70E529F75F0}" type="datetimeFigureOut">
              <a:rPr lang="nl-NL" smtClean="0"/>
              <a:t>4-6-2024</a:t>
            </a:fld>
            <a:endParaRPr lang="nl-NL"/>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19826007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B263F-A38E-43B6-94A4-0573093B83D1}"/>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647A101F-C868-4E30-9DFB-E2C2A3B33A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CBFE8CF8-A7F5-4DC2-ADDE-1600021111C2}"/>
              </a:ext>
            </a:extLst>
          </p:cNvPr>
          <p:cNvSpPr>
            <a:spLocks noGrp="1"/>
          </p:cNvSpPr>
          <p:nvPr>
            <p:ph type="dt" sz="half" idx="10"/>
          </p:nvPr>
        </p:nvSpPr>
        <p:spPr/>
        <p:txBody>
          <a:bodyPr/>
          <a:lstStyle/>
          <a:p>
            <a:fld id="{430075AF-662B-4690-BB37-E70E529F75F0}" type="datetimeFigureOut">
              <a:rPr lang="nl-NL" smtClean="0"/>
              <a:t>4-6-2024</a:t>
            </a:fld>
            <a:endParaRPr lang="nl-NL"/>
          </a:p>
        </p:txBody>
      </p:sp>
      <p:sp>
        <p:nvSpPr>
          <p:cNvPr id="5" name="Tijdelijke aanduiding voor voettekst 4">
            <a:extLst>
              <a:ext uri="{FF2B5EF4-FFF2-40B4-BE49-F238E27FC236}">
                <a16:creationId xmlns:a16="http://schemas.microsoft.com/office/drawing/2014/main" id="{C9C9A1AF-66A4-4C2C-A58F-AB69B15BE53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D8BFEBD-6DAB-4D3D-BBE4-D30CCAC76C8A}"/>
              </a:ext>
            </a:extLst>
          </p:cNvPr>
          <p:cNvSpPr>
            <a:spLocks noGrp="1"/>
          </p:cNvSpPr>
          <p:nvPr>
            <p:ph type="sldNum" sz="quarter" idx="12"/>
          </p:nvPr>
        </p:nvSpPr>
        <p:spPr/>
        <p:txBody>
          <a:bodyPr/>
          <a:lstStyle/>
          <a:p>
            <a:fld id="{A18843EB-5511-4DB2-B588-830A6343C56B}" type="slidenum">
              <a:rPr lang="nl-NL" smtClean="0"/>
              <a:t>‹nr.›</a:t>
            </a:fld>
            <a:endParaRPr lang="nl-NL"/>
          </a:p>
        </p:txBody>
      </p:sp>
    </p:spTree>
    <p:extLst>
      <p:ext uri="{BB962C8B-B14F-4D97-AF65-F5344CB8AC3E}">
        <p14:creationId xmlns:p14="http://schemas.microsoft.com/office/powerpoint/2010/main" val="19672482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9B3E50-3578-495A-BC7D-735ADCCF598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7D76F2E-F484-43A1-8791-E6729942999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FAB6CF32-3E33-4BCC-8F2B-C26E3483FD4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368387F0-637D-47D1-B05F-A4F0C7369A73}"/>
              </a:ext>
            </a:extLst>
          </p:cNvPr>
          <p:cNvSpPr>
            <a:spLocks noGrp="1"/>
          </p:cNvSpPr>
          <p:nvPr>
            <p:ph type="dt" sz="half" idx="10"/>
          </p:nvPr>
        </p:nvSpPr>
        <p:spPr/>
        <p:txBody>
          <a:bodyPr/>
          <a:lstStyle/>
          <a:p>
            <a:fld id="{7E3CA8F9-7FE9-43FD-A222-4317D92DD3EC}" type="datetimeFigureOut">
              <a:rPr lang="nl-NL" smtClean="0"/>
              <a:t>4-6-2024</a:t>
            </a:fld>
            <a:endParaRPr lang="nl-NL"/>
          </a:p>
        </p:txBody>
      </p:sp>
      <p:sp>
        <p:nvSpPr>
          <p:cNvPr id="6" name="Tijdelijke aanduiding voor voettekst 5">
            <a:extLst>
              <a:ext uri="{FF2B5EF4-FFF2-40B4-BE49-F238E27FC236}">
                <a16:creationId xmlns:a16="http://schemas.microsoft.com/office/drawing/2014/main" id="{6A004B99-7646-455E-B7E2-6079AF6D52D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6900677-8B99-4F66-BBFB-AF2F7FB60E83}"/>
              </a:ext>
            </a:extLst>
          </p:cNvPr>
          <p:cNvSpPr>
            <a:spLocks noGrp="1"/>
          </p:cNvSpPr>
          <p:nvPr>
            <p:ph type="sldNum" sz="quarter" idx="12"/>
          </p:nvPr>
        </p:nvSpPr>
        <p:spPr/>
        <p:txBody>
          <a:bodyPr/>
          <a:lstStyle/>
          <a:p>
            <a:fld id="{F034977F-095D-4033-B52E-8320158CA351}" type="slidenum">
              <a:rPr lang="nl-NL" smtClean="0"/>
              <a:t>‹nr.›</a:t>
            </a:fld>
            <a:endParaRPr lang="nl-NL"/>
          </a:p>
        </p:txBody>
      </p:sp>
    </p:spTree>
    <p:extLst>
      <p:ext uri="{BB962C8B-B14F-4D97-AF65-F5344CB8AC3E}">
        <p14:creationId xmlns:p14="http://schemas.microsoft.com/office/powerpoint/2010/main" val="37801875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4-6-2024</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736434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A18843EB-5511-4DB2-B588-830A6343C56B}"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430075AF-662B-4690-BB37-E70E529F75F0}" type="datetimeFigureOut">
              <a:rPr lang="nl-NL" smtClean="0"/>
              <a:t>4-6-2024</a:t>
            </a:fld>
            <a:endParaRPr lang="nl-NL"/>
          </a:p>
        </p:txBody>
      </p:sp>
    </p:spTree>
    <p:extLst>
      <p:ext uri="{BB962C8B-B14F-4D97-AF65-F5344CB8AC3E}">
        <p14:creationId xmlns:p14="http://schemas.microsoft.com/office/powerpoint/2010/main" val="2011315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30075AF-662B-4690-BB37-E70E529F75F0}" type="datetimeFigureOut">
              <a:rPr lang="nl-NL" smtClean="0"/>
              <a:t>4-6-2024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A18843EB-5511-4DB2-B588-830A6343C56B}" type="slidenum">
              <a:rPr lang="nl-NL" smtClean="0"/>
              <a:t>‹nr.›</a:t>
            </a:fld>
            <a:endParaRPr lang="nl-NL"/>
          </a:p>
        </p:txBody>
      </p:sp>
    </p:spTree>
    <p:extLst>
      <p:ext uri="{BB962C8B-B14F-4D97-AF65-F5344CB8AC3E}">
        <p14:creationId xmlns:p14="http://schemas.microsoft.com/office/powerpoint/2010/main" val="2059211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30075AF-662B-4690-BB37-E70E529F75F0}" type="datetimeFigureOut">
              <a:rPr lang="nl-NL" smtClean="0"/>
              <a:t>4-6-2024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A18843EB-5511-4DB2-B588-830A6343C56B}" type="slidenum">
              <a:rPr lang="nl-NL" smtClean="0"/>
              <a:t>‹nr.›</a:t>
            </a:fld>
            <a:endParaRPr lang="nl-NL"/>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855225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30075AF-662B-4690-BB37-E70E529F75F0}" type="datetimeFigureOut">
              <a:rPr lang="nl-NL" smtClean="0"/>
              <a:t>4-6-2024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A18843EB-5511-4DB2-B588-830A6343C56B}" type="slidenum">
              <a:rPr lang="nl-NL" smtClean="0"/>
              <a:t>‹nr.›</a:t>
            </a:fld>
            <a:endParaRPr lang="nl-NL"/>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404943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30075AF-662B-4690-BB37-E70E529F75F0}" type="datetimeFigureOut">
              <a:rPr lang="nl-NL" smtClean="0"/>
              <a:t>4-6-2024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A18843EB-5511-4DB2-B588-830A6343C56B}"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606010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30075AF-662B-4690-BB37-E70E529F75F0}" type="datetimeFigureOut">
              <a:rPr lang="nl-NL" smtClean="0"/>
              <a:t>4-6-2024</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A18843EB-5511-4DB2-B588-830A6343C56B}"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58908553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430075AF-662B-4690-BB37-E70E529F75F0}" type="datetimeFigureOut">
              <a:rPr lang="nl-NL" smtClean="0"/>
              <a:t>4-6-2024</a:t>
            </a:fld>
            <a:endParaRPr lang="nl-NL"/>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A18843EB-5511-4DB2-B588-830A6343C56B}" type="slidenum">
              <a:rPr lang="nl-NL" smtClean="0"/>
              <a:t>‹nr.›</a:t>
            </a:fld>
            <a:endParaRPr lang="nl-NL"/>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9975882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2" r:id="rId31"/>
    <p:sldLayoutId id="2147483693" r:id="rId32"/>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8C7998-2618-4914-222C-959F8BB4F38D}"/>
              </a:ext>
            </a:extLst>
          </p:cNvPr>
          <p:cNvSpPr>
            <a:spLocks noGrp="1"/>
          </p:cNvSpPr>
          <p:nvPr>
            <p:ph type="ctrTitle"/>
          </p:nvPr>
        </p:nvSpPr>
        <p:spPr/>
        <p:txBody>
          <a:bodyPr/>
          <a:lstStyle/>
          <a:p>
            <a:r>
              <a:rPr lang="nl-NL" dirty="0"/>
              <a:t>Circulaire economie</a:t>
            </a:r>
          </a:p>
        </p:txBody>
      </p:sp>
      <p:sp>
        <p:nvSpPr>
          <p:cNvPr id="3" name="Ondertitel 2">
            <a:extLst>
              <a:ext uri="{FF2B5EF4-FFF2-40B4-BE49-F238E27FC236}">
                <a16:creationId xmlns:a16="http://schemas.microsoft.com/office/drawing/2014/main" id="{B1266EAB-E1E7-4D7F-667B-0880AD4FCCC4}"/>
              </a:ext>
            </a:extLst>
          </p:cNvPr>
          <p:cNvSpPr>
            <a:spLocks noGrp="1"/>
          </p:cNvSpPr>
          <p:nvPr>
            <p:ph type="subTitle" idx="1"/>
          </p:nvPr>
        </p:nvSpPr>
        <p:spPr/>
        <p:txBody>
          <a:bodyPr/>
          <a:lstStyle/>
          <a:p>
            <a:r>
              <a:rPr lang="nl-NL" i="1" dirty="0"/>
              <a:t>Inrichting van een gebied</a:t>
            </a:r>
          </a:p>
        </p:txBody>
      </p:sp>
    </p:spTree>
    <p:extLst>
      <p:ext uri="{BB962C8B-B14F-4D97-AF65-F5344CB8AC3E}">
        <p14:creationId xmlns:p14="http://schemas.microsoft.com/office/powerpoint/2010/main" val="3324914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e bronafbeelding bekijken">
            <a:extLst>
              <a:ext uri="{FF2B5EF4-FFF2-40B4-BE49-F238E27FC236}">
                <a16:creationId xmlns:a16="http://schemas.microsoft.com/office/drawing/2014/main" id="{79C7F49F-9268-47AB-86C0-A960F67DB93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2173480" y="653781"/>
            <a:ext cx="7645637" cy="5550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179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BE6030A-3C86-51E1-8F56-6633532E2219}"/>
              </a:ext>
            </a:extLst>
          </p:cNvPr>
          <p:cNvSpPr>
            <a:spLocks noGrp="1"/>
          </p:cNvSpPr>
          <p:nvPr>
            <p:ph type="title"/>
          </p:nvPr>
        </p:nvSpPr>
        <p:spPr>
          <a:xfrm>
            <a:off x="6175377" y="296863"/>
            <a:ext cx="5638799" cy="1160403"/>
          </a:xfrm>
        </p:spPr>
        <p:txBody>
          <a:bodyPr anchor="t">
            <a:normAutofit/>
          </a:bodyPr>
          <a:lstStyle/>
          <a:p>
            <a:r>
              <a:rPr lang="nl-NL" dirty="0"/>
              <a:t>De verschillende waardes</a:t>
            </a:r>
          </a:p>
        </p:txBody>
      </p:sp>
      <p:sp>
        <p:nvSpPr>
          <p:cNvPr id="6" name="Tijdelijke aanduiding voor tekst 5">
            <a:extLst>
              <a:ext uri="{FF2B5EF4-FFF2-40B4-BE49-F238E27FC236}">
                <a16:creationId xmlns:a16="http://schemas.microsoft.com/office/drawing/2014/main" id="{0FD0E4BA-19F8-10DB-3B06-D61836398EE8}"/>
              </a:ext>
            </a:extLst>
          </p:cNvPr>
          <p:cNvSpPr>
            <a:spLocks noGrp="1"/>
          </p:cNvSpPr>
          <p:nvPr>
            <p:ph type="body" sz="quarter" idx="13"/>
          </p:nvPr>
        </p:nvSpPr>
        <p:spPr>
          <a:xfrm>
            <a:off x="6175377" y="1709738"/>
            <a:ext cx="5645150" cy="4419599"/>
          </a:xfrm>
        </p:spPr>
        <p:txBody>
          <a:bodyPr>
            <a:normAutofit/>
          </a:bodyPr>
          <a:lstStyle/>
          <a:p>
            <a:pPr marL="0" indent="0">
              <a:spcAft>
                <a:spcPts val="600"/>
              </a:spcAft>
              <a:buNone/>
            </a:pPr>
            <a:r>
              <a:rPr lang="nl-NL" dirty="0"/>
              <a:t>Natuurlijke waarden</a:t>
            </a:r>
          </a:p>
          <a:p>
            <a:pPr>
              <a:spcAft>
                <a:spcPts val="600"/>
              </a:spcAft>
              <a:buFont typeface="Wingdings" panose="05000000000000000000" pitchFamily="2" charset="2"/>
              <a:buChar char="q"/>
            </a:pPr>
            <a:r>
              <a:rPr lang="nl-NL" dirty="0"/>
              <a:t> Milieubronnen (biotisch en abiotisch)</a:t>
            </a:r>
          </a:p>
          <a:p>
            <a:pPr>
              <a:spcAft>
                <a:spcPts val="600"/>
              </a:spcAft>
              <a:buFont typeface="Wingdings" panose="05000000000000000000" pitchFamily="2" charset="2"/>
              <a:buChar char="q"/>
            </a:pPr>
            <a:endParaRPr lang="nl-NL" dirty="0"/>
          </a:p>
          <a:p>
            <a:pPr marL="0" indent="0">
              <a:spcAft>
                <a:spcPts val="600"/>
              </a:spcAft>
              <a:buNone/>
            </a:pPr>
            <a:r>
              <a:rPr lang="nl-NL" dirty="0"/>
              <a:t>Materiële waarde</a:t>
            </a:r>
          </a:p>
          <a:p>
            <a:pPr>
              <a:spcAft>
                <a:spcPts val="600"/>
              </a:spcAft>
              <a:buFont typeface="Wingdings" panose="05000000000000000000" pitchFamily="2" charset="2"/>
              <a:buChar char="q"/>
            </a:pPr>
            <a:r>
              <a:rPr lang="nl-NL" dirty="0"/>
              <a:t> Goederen, infrastructuur die bezit zijn</a:t>
            </a:r>
          </a:p>
          <a:p>
            <a:pPr>
              <a:spcAft>
                <a:spcPts val="600"/>
              </a:spcAft>
              <a:buFont typeface="Wingdings" panose="05000000000000000000" pitchFamily="2" charset="2"/>
              <a:buChar char="q"/>
            </a:pPr>
            <a:endParaRPr lang="nl-NL" dirty="0"/>
          </a:p>
          <a:p>
            <a:pPr marL="0" indent="0">
              <a:spcAft>
                <a:spcPts val="600"/>
              </a:spcAft>
              <a:buNone/>
            </a:pPr>
            <a:endParaRPr lang="nl-NL" dirty="0"/>
          </a:p>
          <a:p>
            <a:pPr marL="0" indent="0">
              <a:spcAft>
                <a:spcPts val="600"/>
              </a:spcAft>
              <a:buNone/>
            </a:pPr>
            <a:endParaRPr lang="nl-NL" dirty="0"/>
          </a:p>
          <a:p>
            <a:pPr marL="0" indent="0">
              <a:spcAft>
                <a:spcPts val="600"/>
              </a:spcAft>
              <a:buNone/>
            </a:pPr>
            <a:endParaRPr lang="nl-NL" dirty="0"/>
          </a:p>
        </p:txBody>
      </p:sp>
      <p:pic>
        <p:nvPicPr>
          <p:cNvPr id="2050" name="Picture 2" descr="INTER">
            <a:extLst>
              <a:ext uri="{FF2B5EF4-FFF2-40B4-BE49-F238E27FC236}">
                <a16:creationId xmlns:a16="http://schemas.microsoft.com/office/drawing/2014/main" id="{5EC69391-9316-6ED2-3593-FE527FFB48F0}"/>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l="6134" r="6134"/>
          <a:stretch/>
        </p:blipFill>
        <p:spPr bwMode="auto">
          <a:xfrm>
            <a:off x="0" y="22"/>
            <a:ext cx="6016622" cy="6857956"/>
          </a:xfrm>
          <a:prstGeom prst="rect">
            <a:avLst/>
          </a:prstGeom>
          <a:solidFill>
            <a:srgbClr val="FFFFFF"/>
          </a:solidFill>
        </p:spPr>
      </p:pic>
    </p:spTree>
    <p:extLst>
      <p:ext uri="{BB962C8B-B14F-4D97-AF65-F5344CB8AC3E}">
        <p14:creationId xmlns:p14="http://schemas.microsoft.com/office/powerpoint/2010/main" val="477144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Tijdelijke aanduiding voor afbeelding 9">
            <a:extLst>
              <a:ext uri="{FF2B5EF4-FFF2-40B4-BE49-F238E27FC236}">
                <a16:creationId xmlns:a16="http://schemas.microsoft.com/office/drawing/2014/main" id="{2B89F8AF-7497-DCAD-59AB-B87F1DE80F1A}"/>
              </a:ext>
            </a:extLst>
          </p:cNvPr>
          <p:cNvPicPr>
            <a:picLocks noGrp="1" noChangeAspect="1"/>
          </p:cNvPicPr>
          <p:nvPr>
            <p:ph type="pic" sz="quarter" idx="14"/>
          </p:nvPr>
        </p:nvPicPr>
        <p:blipFill rotWithShape="1">
          <a:blip r:embed="rId3"/>
          <a:srcRect l="16369" t="10247" r="60439" b="27502"/>
          <a:stretch/>
        </p:blipFill>
        <p:spPr>
          <a:xfrm>
            <a:off x="371475" y="1700213"/>
            <a:ext cx="3483431" cy="3913188"/>
          </a:xfrm>
        </p:spPr>
      </p:pic>
      <p:sp>
        <p:nvSpPr>
          <p:cNvPr id="6" name="Tijdelijke aanduiding voor tekst 5">
            <a:extLst>
              <a:ext uri="{FF2B5EF4-FFF2-40B4-BE49-F238E27FC236}">
                <a16:creationId xmlns:a16="http://schemas.microsoft.com/office/drawing/2014/main" id="{0FD0E4BA-19F8-10DB-3B06-D61836398EE8}"/>
              </a:ext>
            </a:extLst>
          </p:cNvPr>
          <p:cNvSpPr>
            <a:spLocks noGrp="1"/>
          </p:cNvSpPr>
          <p:nvPr>
            <p:ph type="body" sz="quarter" idx="13"/>
          </p:nvPr>
        </p:nvSpPr>
        <p:spPr/>
        <p:txBody>
          <a:bodyPr/>
          <a:lstStyle/>
          <a:p>
            <a:pPr marL="0" indent="0">
              <a:buNone/>
            </a:pPr>
            <a:r>
              <a:rPr lang="nl-NL" dirty="0"/>
              <a:t>Menselijke waarden</a:t>
            </a:r>
          </a:p>
          <a:p>
            <a:pPr>
              <a:buFont typeface="Wingdings" panose="05000000000000000000" pitchFamily="2" charset="2"/>
              <a:buChar char="q"/>
            </a:pPr>
            <a:r>
              <a:rPr lang="nl-NL" dirty="0"/>
              <a:t> Vaardigheden, ervaringen en motivatie</a:t>
            </a:r>
          </a:p>
          <a:p>
            <a:pPr marL="0" indent="0">
              <a:buNone/>
            </a:pPr>
            <a:endParaRPr lang="nl-NL" dirty="0"/>
          </a:p>
          <a:p>
            <a:pPr marL="0" indent="0">
              <a:buNone/>
            </a:pPr>
            <a:r>
              <a:rPr lang="nl-NL" dirty="0"/>
              <a:t>Sociaal-relationele waarden</a:t>
            </a:r>
          </a:p>
          <a:p>
            <a:pPr>
              <a:buFont typeface="Wingdings" panose="05000000000000000000" pitchFamily="2" charset="2"/>
              <a:buChar char="q"/>
            </a:pPr>
            <a:r>
              <a:rPr lang="nl-NL" dirty="0"/>
              <a:t> Relaties, met partners (netwerken)</a:t>
            </a:r>
          </a:p>
          <a:p>
            <a:pPr marL="0" indent="0">
              <a:buNone/>
            </a:pPr>
            <a:endParaRPr lang="nl-NL" dirty="0"/>
          </a:p>
          <a:p>
            <a:pPr marL="0" indent="0">
              <a:buNone/>
            </a:pPr>
            <a:endParaRPr lang="nl-NL" dirty="0"/>
          </a:p>
        </p:txBody>
      </p:sp>
      <p:sp>
        <p:nvSpPr>
          <p:cNvPr id="5" name="Titel 4">
            <a:extLst>
              <a:ext uri="{FF2B5EF4-FFF2-40B4-BE49-F238E27FC236}">
                <a16:creationId xmlns:a16="http://schemas.microsoft.com/office/drawing/2014/main" id="{1BE6030A-3C86-51E1-8F56-6633532E2219}"/>
              </a:ext>
            </a:extLst>
          </p:cNvPr>
          <p:cNvSpPr>
            <a:spLocks noGrp="1"/>
          </p:cNvSpPr>
          <p:nvPr>
            <p:ph type="title"/>
          </p:nvPr>
        </p:nvSpPr>
        <p:spPr/>
        <p:txBody>
          <a:bodyPr/>
          <a:lstStyle/>
          <a:p>
            <a:r>
              <a:rPr lang="nl-NL" dirty="0"/>
              <a:t>De verschillende waardes</a:t>
            </a:r>
          </a:p>
        </p:txBody>
      </p:sp>
      <p:pic>
        <p:nvPicPr>
          <p:cNvPr id="3078" name="Picture 6" descr="Themabijeenkomst Contact en Relaties Netwerk - Vitale Verbindingen">
            <a:extLst>
              <a:ext uri="{FF2B5EF4-FFF2-40B4-BE49-F238E27FC236}">
                <a16:creationId xmlns:a16="http://schemas.microsoft.com/office/drawing/2014/main" id="{6D234D9E-8773-5727-03FE-FB0979B0BB33}"/>
              </a:ext>
            </a:extLst>
          </p:cNvPr>
          <p:cNvPicPr>
            <a:picLocks noGrp="1" noChangeAspect="1" noChangeArrowheads="1"/>
          </p:cNvPicPr>
          <p:nvPr>
            <p:ph type="pic" sz="quarter" idx="17"/>
          </p:nvPr>
        </p:nvPicPr>
        <p:blipFill>
          <a:blip r:embed="rId4">
            <a:extLst>
              <a:ext uri="{28A0092B-C50C-407E-A947-70E740481C1C}">
                <a14:useLocalDpi xmlns:a14="http://schemas.microsoft.com/office/drawing/2010/main" val="0"/>
              </a:ext>
            </a:extLst>
          </a:blip>
          <a:srcRect l="16623" r="1662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114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tekst 7">
            <a:extLst>
              <a:ext uri="{FF2B5EF4-FFF2-40B4-BE49-F238E27FC236}">
                <a16:creationId xmlns:a16="http://schemas.microsoft.com/office/drawing/2014/main" id="{090A20FD-5B35-F930-402B-1C8078A2CFBB}"/>
              </a:ext>
            </a:extLst>
          </p:cNvPr>
          <p:cNvSpPr>
            <a:spLocks noGrp="1"/>
          </p:cNvSpPr>
          <p:nvPr>
            <p:ph type="body" sz="quarter" idx="16"/>
          </p:nvPr>
        </p:nvSpPr>
        <p:spPr/>
        <p:txBody>
          <a:bodyPr/>
          <a:lstStyle/>
          <a:p>
            <a:endParaRPr lang="nl-NL"/>
          </a:p>
        </p:txBody>
      </p:sp>
      <p:sp>
        <p:nvSpPr>
          <p:cNvPr id="6" name="Tijdelijke aanduiding voor tekst 5">
            <a:extLst>
              <a:ext uri="{FF2B5EF4-FFF2-40B4-BE49-F238E27FC236}">
                <a16:creationId xmlns:a16="http://schemas.microsoft.com/office/drawing/2014/main" id="{0FD0E4BA-19F8-10DB-3B06-D61836398EE8}"/>
              </a:ext>
            </a:extLst>
          </p:cNvPr>
          <p:cNvSpPr>
            <a:spLocks noGrp="1"/>
          </p:cNvSpPr>
          <p:nvPr>
            <p:ph type="body" sz="quarter" idx="13"/>
          </p:nvPr>
        </p:nvSpPr>
        <p:spPr/>
        <p:txBody>
          <a:bodyPr/>
          <a:lstStyle/>
          <a:p>
            <a:pPr marL="0" indent="0">
              <a:buNone/>
            </a:pPr>
            <a:r>
              <a:rPr lang="nl-NL" dirty="0"/>
              <a:t>Financiële waarde</a:t>
            </a:r>
          </a:p>
          <a:p>
            <a:pPr>
              <a:buFont typeface="Wingdings" panose="05000000000000000000" pitchFamily="2" charset="2"/>
              <a:buChar char="q"/>
            </a:pPr>
            <a:r>
              <a:rPr lang="nl-NL" dirty="0"/>
              <a:t> Vermogen, schulden en subsidies</a:t>
            </a:r>
          </a:p>
          <a:p>
            <a:pPr marL="0" indent="0">
              <a:buNone/>
            </a:pPr>
            <a:endParaRPr lang="nl-NL" dirty="0"/>
          </a:p>
          <a:p>
            <a:pPr marL="0" indent="0">
              <a:buNone/>
            </a:pPr>
            <a:r>
              <a:rPr lang="nl-NL" dirty="0"/>
              <a:t>Intellectuele waarde</a:t>
            </a:r>
          </a:p>
          <a:p>
            <a:pPr>
              <a:buFont typeface="Wingdings" panose="05000000000000000000" pitchFamily="2" charset="2"/>
              <a:buChar char="q"/>
            </a:pPr>
            <a:r>
              <a:rPr lang="nl-NL" dirty="0"/>
              <a:t> Kennis, de systemen en processen</a:t>
            </a:r>
          </a:p>
          <a:p>
            <a:pPr marL="0" indent="0">
              <a:buNone/>
            </a:pPr>
            <a:endParaRPr lang="nl-NL" dirty="0"/>
          </a:p>
        </p:txBody>
      </p:sp>
      <p:sp>
        <p:nvSpPr>
          <p:cNvPr id="5" name="Titel 4">
            <a:extLst>
              <a:ext uri="{FF2B5EF4-FFF2-40B4-BE49-F238E27FC236}">
                <a16:creationId xmlns:a16="http://schemas.microsoft.com/office/drawing/2014/main" id="{1BE6030A-3C86-51E1-8F56-6633532E2219}"/>
              </a:ext>
            </a:extLst>
          </p:cNvPr>
          <p:cNvSpPr>
            <a:spLocks noGrp="1"/>
          </p:cNvSpPr>
          <p:nvPr>
            <p:ph type="title"/>
          </p:nvPr>
        </p:nvSpPr>
        <p:spPr/>
        <p:txBody>
          <a:bodyPr/>
          <a:lstStyle/>
          <a:p>
            <a:r>
              <a:rPr lang="nl-NL" dirty="0"/>
              <a:t>De verschillende waardes</a:t>
            </a:r>
          </a:p>
        </p:txBody>
      </p:sp>
      <p:pic>
        <p:nvPicPr>
          <p:cNvPr id="4102" name="Picture 6" descr="A high quality sketch of icons coming out of a book that are about knowledge and sharing that knowledge">
            <a:extLst>
              <a:ext uri="{FF2B5EF4-FFF2-40B4-BE49-F238E27FC236}">
                <a16:creationId xmlns:a16="http://schemas.microsoft.com/office/drawing/2014/main" id="{F4A3318D-FD3F-AC96-0E2A-D4B375ACC95A}"/>
              </a:ext>
            </a:extLst>
          </p:cNvPr>
          <p:cNvPicPr>
            <a:picLocks noGrp="1" noChangeAspect="1" noChangeArrowheads="1"/>
          </p:cNvPicPr>
          <p:nvPr>
            <p:ph type="pic" sz="quarter" idx="17"/>
          </p:nvPr>
        </p:nvPicPr>
        <p:blipFill>
          <a:blip r:embed="rId3">
            <a:extLst>
              <a:ext uri="{28A0092B-C50C-407E-A947-70E740481C1C}">
                <a14:useLocalDpi xmlns:a14="http://schemas.microsoft.com/office/drawing/2010/main" val="0"/>
              </a:ext>
            </a:extLst>
          </a:blip>
          <a:srcRect l="5497" r="549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Gratis vectors en illustraties met Financien Downloaden | Freepik">
            <a:extLst>
              <a:ext uri="{FF2B5EF4-FFF2-40B4-BE49-F238E27FC236}">
                <a16:creationId xmlns:a16="http://schemas.microsoft.com/office/drawing/2014/main" id="{518FC4B7-AAD7-1490-09EA-58CF42BA09F3}"/>
              </a:ext>
            </a:extLst>
          </p:cNvPr>
          <p:cNvPicPr>
            <a:picLocks noGrp="1" noChangeAspect="1" noChangeArrowheads="1"/>
          </p:cNvPicPr>
          <p:nvPr>
            <p:ph type="pic" sz="quarter" idx="14"/>
          </p:nvPr>
        </p:nvPicPr>
        <p:blipFill>
          <a:blip r:embed="rId4">
            <a:extLst>
              <a:ext uri="{28A0092B-C50C-407E-A947-70E740481C1C}">
                <a14:useLocalDpi xmlns:a14="http://schemas.microsoft.com/office/drawing/2010/main" val="0"/>
              </a:ext>
            </a:extLst>
          </a:blip>
          <a:srcRect l="5497" r="549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94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3E9BE998-BDA1-692C-FFC6-D3FBDEBC859B}"/>
              </a:ext>
            </a:extLst>
          </p:cNvPr>
          <p:cNvSpPr>
            <a:spLocks noGrp="1"/>
          </p:cNvSpPr>
          <p:nvPr>
            <p:ph type="title"/>
          </p:nvPr>
        </p:nvSpPr>
        <p:spPr>
          <a:xfrm>
            <a:off x="371476" y="296863"/>
            <a:ext cx="10108030" cy="1160403"/>
          </a:xfrm>
        </p:spPr>
        <p:txBody>
          <a:bodyPr anchor="t">
            <a:normAutofit/>
          </a:bodyPr>
          <a:lstStyle/>
          <a:p>
            <a:r>
              <a:rPr lang="nl-NL" dirty="0"/>
              <a:t>Opdracht</a:t>
            </a:r>
          </a:p>
        </p:txBody>
      </p:sp>
      <p:sp>
        <p:nvSpPr>
          <p:cNvPr id="8" name="Tijdelijke aanduiding voor tekst 7">
            <a:extLst>
              <a:ext uri="{FF2B5EF4-FFF2-40B4-BE49-F238E27FC236}">
                <a16:creationId xmlns:a16="http://schemas.microsoft.com/office/drawing/2014/main" id="{5722D10E-5A61-043C-5DAD-7D22017BE5D8}"/>
              </a:ext>
            </a:extLst>
          </p:cNvPr>
          <p:cNvSpPr>
            <a:spLocks noGrp="1"/>
          </p:cNvSpPr>
          <p:nvPr>
            <p:ph sz="half" idx="1"/>
          </p:nvPr>
        </p:nvSpPr>
        <p:spPr>
          <a:xfrm>
            <a:off x="243891" y="1825625"/>
            <a:ext cx="5181600" cy="4351338"/>
          </a:xfrm>
        </p:spPr>
        <p:txBody>
          <a:bodyPr>
            <a:normAutofit/>
          </a:bodyPr>
          <a:lstStyle/>
          <a:p>
            <a:pPr marL="0" indent="0">
              <a:spcAft>
                <a:spcPts val="600"/>
              </a:spcAft>
              <a:buNone/>
            </a:pPr>
            <a:r>
              <a:rPr lang="nl-NL" dirty="0"/>
              <a:t>Bedenk welke waarden jullie toevoegen aan het gebied dat jullie moeten inrichten voor het IBS.</a:t>
            </a:r>
          </a:p>
          <a:p>
            <a:pPr marL="0" indent="0">
              <a:spcAft>
                <a:spcPts val="600"/>
              </a:spcAft>
              <a:buNone/>
            </a:pPr>
            <a:endParaRPr lang="nl-NL" dirty="0"/>
          </a:p>
          <a:p>
            <a:pPr>
              <a:spcAft>
                <a:spcPts val="600"/>
              </a:spcAft>
              <a:buFont typeface="Wingdings" panose="05000000000000000000" pitchFamily="2" charset="2"/>
              <a:buChar char="q"/>
            </a:pPr>
            <a:r>
              <a:rPr lang="nl-NL" dirty="0"/>
              <a:t>Beschrijf bij iedere waarden kort hoe dit terug komt in jullie gebied (denk aan de voorbeelden).</a:t>
            </a:r>
          </a:p>
          <a:p>
            <a:pPr marL="0" indent="0">
              <a:spcAft>
                <a:spcPts val="600"/>
              </a:spcAft>
              <a:buNone/>
            </a:pPr>
            <a:br>
              <a:rPr lang="nl-NL" dirty="0"/>
            </a:br>
            <a:br>
              <a:rPr lang="nl-NL" dirty="0"/>
            </a:br>
            <a:endParaRPr lang="nl-NL" dirty="0"/>
          </a:p>
        </p:txBody>
      </p:sp>
      <p:pic>
        <p:nvPicPr>
          <p:cNvPr id="11" name="Picture 2" descr="De bronafbeelding bekijken">
            <a:extLst>
              <a:ext uri="{FF2B5EF4-FFF2-40B4-BE49-F238E27FC236}">
                <a16:creationId xmlns:a16="http://schemas.microsoft.com/office/drawing/2014/main" id="{34FEF6B9-3068-C276-9171-2B61DC864AA0}"/>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9253" r="4416" b="3"/>
          <a:stretch/>
        </p:blipFill>
        <p:spPr bwMode="auto">
          <a:xfrm>
            <a:off x="5720862" y="742713"/>
            <a:ext cx="6471138" cy="5434250"/>
          </a:xfrm>
          <a:prstGeom prst="rect">
            <a:avLst/>
          </a:prstGeom>
          <a:solidFill>
            <a:srgbClr val="FFFFFF"/>
          </a:solidFill>
        </p:spPr>
      </p:pic>
    </p:spTree>
    <p:extLst>
      <p:ext uri="{BB962C8B-B14F-4D97-AF65-F5344CB8AC3E}">
        <p14:creationId xmlns:p14="http://schemas.microsoft.com/office/powerpoint/2010/main" val="2271319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ndertitel 5">
            <a:extLst>
              <a:ext uri="{FF2B5EF4-FFF2-40B4-BE49-F238E27FC236}">
                <a16:creationId xmlns:a16="http://schemas.microsoft.com/office/drawing/2014/main" id="{EAF2D527-24D7-D6A9-6371-22A32D0824F6}"/>
              </a:ext>
            </a:extLst>
          </p:cNvPr>
          <p:cNvSpPr>
            <a:spLocks noGrp="1"/>
          </p:cNvSpPr>
          <p:nvPr>
            <p:ph type="subTitle" idx="1"/>
          </p:nvPr>
        </p:nvSpPr>
        <p:spPr>
          <a:xfrm>
            <a:off x="374650" y="3223846"/>
            <a:ext cx="5645149" cy="2905492"/>
          </a:xfrm>
        </p:spPr>
        <p:txBody>
          <a:bodyPr>
            <a:normAutofit fontScale="70000" lnSpcReduction="20000"/>
          </a:bodyPr>
          <a:lstStyle/>
          <a:p>
            <a:pPr marL="342900" indent="-342900">
              <a:buAutoNum type="arabicPeriod"/>
            </a:pPr>
            <a:r>
              <a:rPr lang="nl-NL" sz="3200" dirty="0"/>
              <a:t>Groen vermindert de kans op wateroverlast</a:t>
            </a:r>
          </a:p>
          <a:p>
            <a:pPr marL="342900" indent="-342900">
              <a:buAutoNum type="arabicPeriod"/>
            </a:pPr>
            <a:r>
              <a:rPr lang="nl-NL" sz="3200" dirty="0"/>
              <a:t>Groen verkoelt de stad in de zomer</a:t>
            </a:r>
          </a:p>
          <a:p>
            <a:pPr marL="342900" indent="-342900">
              <a:buAutoNum type="arabicPeriod"/>
            </a:pPr>
            <a:r>
              <a:rPr lang="nl-NL" sz="3200" dirty="0"/>
              <a:t>Groen draagt bij aan een betere gezondheid en hoger welzijn</a:t>
            </a:r>
          </a:p>
          <a:p>
            <a:pPr marL="342900" indent="-342900">
              <a:buAutoNum type="arabicPeriod"/>
            </a:pPr>
            <a:r>
              <a:rPr lang="nl-NL" sz="3200" dirty="0"/>
              <a:t>Groen draagt bij aan sociale cohesie</a:t>
            </a:r>
          </a:p>
          <a:p>
            <a:pPr marL="342900" indent="-342900">
              <a:buAutoNum type="arabicPeriod"/>
            </a:pPr>
            <a:r>
              <a:rPr lang="nl-NL" sz="3200" dirty="0"/>
              <a:t>Groen trekt bedrijven</a:t>
            </a:r>
          </a:p>
          <a:p>
            <a:pPr marL="342900" indent="-342900">
              <a:buAutoNum type="arabicPeriod"/>
            </a:pPr>
            <a:r>
              <a:rPr lang="nl-NL" sz="3200" dirty="0"/>
              <a:t>Groen verhoogt de waarde van huizen en kantoren</a:t>
            </a:r>
          </a:p>
          <a:p>
            <a:pPr marL="342900" indent="-342900">
              <a:buAutoNum type="arabicPeriod"/>
            </a:pPr>
            <a:r>
              <a:rPr lang="nl-NL" sz="3200" dirty="0"/>
              <a:t>Groen zorgt voor biodiversiteit </a:t>
            </a:r>
          </a:p>
          <a:p>
            <a:endParaRPr lang="nl-NL" dirty="0"/>
          </a:p>
        </p:txBody>
      </p:sp>
      <p:sp>
        <p:nvSpPr>
          <p:cNvPr id="5" name="Titel 4">
            <a:extLst>
              <a:ext uri="{FF2B5EF4-FFF2-40B4-BE49-F238E27FC236}">
                <a16:creationId xmlns:a16="http://schemas.microsoft.com/office/drawing/2014/main" id="{21471426-52E4-F72E-9024-F69716D73D0F}"/>
              </a:ext>
            </a:extLst>
          </p:cNvPr>
          <p:cNvSpPr>
            <a:spLocks noGrp="1"/>
          </p:cNvSpPr>
          <p:nvPr>
            <p:ph type="ctrTitle"/>
          </p:nvPr>
        </p:nvSpPr>
        <p:spPr>
          <a:xfrm>
            <a:off x="371475" y="296862"/>
            <a:ext cx="8280156" cy="2088000"/>
          </a:xfrm>
        </p:spPr>
        <p:txBody>
          <a:bodyPr/>
          <a:lstStyle/>
          <a:p>
            <a:r>
              <a:rPr lang="nl-NL" dirty="0"/>
              <a:t>Welke voordelen heeft het </a:t>
            </a:r>
            <a:r>
              <a:rPr lang="nl-NL" dirty="0" err="1"/>
              <a:t>vergroenen</a:t>
            </a:r>
            <a:r>
              <a:rPr lang="nl-NL" dirty="0"/>
              <a:t> van een leefomgeving?</a:t>
            </a:r>
          </a:p>
        </p:txBody>
      </p:sp>
    </p:spTree>
    <p:extLst>
      <p:ext uri="{BB962C8B-B14F-4D97-AF65-F5344CB8AC3E}">
        <p14:creationId xmlns:p14="http://schemas.microsoft.com/office/powerpoint/2010/main" val="317792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3E9BE998-BDA1-692C-FFC6-D3FBDEBC859B}"/>
              </a:ext>
            </a:extLst>
          </p:cNvPr>
          <p:cNvSpPr>
            <a:spLocks noGrp="1"/>
          </p:cNvSpPr>
          <p:nvPr>
            <p:ph type="title"/>
          </p:nvPr>
        </p:nvSpPr>
        <p:spPr>
          <a:xfrm>
            <a:off x="371476" y="296863"/>
            <a:ext cx="10108030" cy="1160403"/>
          </a:xfrm>
        </p:spPr>
        <p:txBody>
          <a:bodyPr anchor="t">
            <a:normAutofit/>
          </a:bodyPr>
          <a:lstStyle/>
          <a:p>
            <a:r>
              <a:rPr lang="nl-NL" dirty="0"/>
              <a:t>Opdracht</a:t>
            </a:r>
          </a:p>
        </p:txBody>
      </p:sp>
      <p:sp>
        <p:nvSpPr>
          <p:cNvPr id="8" name="Tijdelijke aanduiding voor tekst 7">
            <a:extLst>
              <a:ext uri="{FF2B5EF4-FFF2-40B4-BE49-F238E27FC236}">
                <a16:creationId xmlns:a16="http://schemas.microsoft.com/office/drawing/2014/main" id="{5722D10E-5A61-043C-5DAD-7D22017BE5D8}"/>
              </a:ext>
            </a:extLst>
          </p:cNvPr>
          <p:cNvSpPr>
            <a:spLocks noGrp="1"/>
          </p:cNvSpPr>
          <p:nvPr>
            <p:ph sz="half" idx="1"/>
          </p:nvPr>
        </p:nvSpPr>
        <p:spPr>
          <a:xfrm>
            <a:off x="371476" y="1457266"/>
            <a:ext cx="5181600" cy="4351338"/>
          </a:xfrm>
        </p:spPr>
        <p:txBody>
          <a:bodyPr>
            <a:normAutofit/>
          </a:bodyPr>
          <a:lstStyle/>
          <a:p>
            <a:pPr marL="0" indent="0">
              <a:spcAft>
                <a:spcPts val="600"/>
              </a:spcAft>
              <a:buNone/>
            </a:pPr>
            <a:r>
              <a:rPr lang="nl-NL" dirty="0"/>
              <a:t>Bedenk welke waarden het </a:t>
            </a:r>
            <a:r>
              <a:rPr lang="nl-NL" dirty="0" err="1"/>
              <a:t>vergroenen</a:t>
            </a:r>
            <a:r>
              <a:rPr lang="nl-NL" dirty="0"/>
              <a:t> van jullie gebied toevoegt.</a:t>
            </a:r>
          </a:p>
          <a:p>
            <a:pPr>
              <a:spcAft>
                <a:spcPts val="600"/>
              </a:spcAft>
              <a:buFont typeface="Wingdings" panose="05000000000000000000" pitchFamily="2" charset="2"/>
              <a:buChar char="q"/>
            </a:pPr>
            <a:r>
              <a:rPr lang="nl-NL" dirty="0"/>
              <a:t>Geef er een korte beschrijving van.</a:t>
            </a:r>
          </a:p>
          <a:p>
            <a:pPr>
              <a:spcAft>
                <a:spcPts val="600"/>
              </a:spcAft>
              <a:buFont typeface="Wingdings" panose="05000000000000000000" pitchFamily="2" charset="2"/>
              <a:buChar char="q"/>
            </a:pPr>
            <a:endParaRPr lang="nl-NL" dirty="0"/>
          </a:p>
          <a:p>
            <a:pPr marL="0" indent="0">
              <a:spcAft>
                <a:spcPts val="600"/>
              </a:spcAft>
              <a:buNone/>
            </a:pPr>
            <a:r>
              <a:rPr lang="nl-NL" dirty="0"/>
              <a:t>Bedenk welke waarden jullie toevoegen door te voldoen aan de opdracht van de specialisatie</a:t>
            </a:r>
          </a:p>
          <a:p>
            <a:pPr>
              <a:spcAft>
                <a:spcPts val="600"/>
              </a:spcAft>
              <a:buFont typeface="Wingdings" panose="05000000000000000000" pitchFamily="2" charset="2"/>
              <a:buChar char="q"/>
            </a:pPr>
            <a:r>
              <a:rPr lang="nl-NL" dirty="0"/>
              <a:t>Geef er een korte beschrijving van.</a:t>
            </a:r>
            <a:br>
              <a:rPr lang="nl-NL" dirty="0"/>
            </a:br>
            <a:endParaRPr lang="nl-NL" dirty="0"/>
          </a:p>
        </p:txBody>
      </p:sp>
      <p:pic>
        <p:nvPicPr>
          <p:cNvPr id="11" name="Picture 2" descr="De bronafbeelding bekijken">
            <a:extLst>
              <a:ext uri="{FF2B5EF4-FFF2-40B4-BE49-F238E27FC236}">
                <a16:creationId xmlns:a16="http://schemas.microsoft.com/office/drawing/2014/main" id="{34FEF6B9-3068-C276-9171-2B61DC864AA0}"/>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9253" r="4416" b="3"/>
          <a:stretch/>
        </p:blipFill>
        <p:spPr bwMode="auto">
          <a:xfrm>
            <a:off x="5720862" y="742713"/>
            <a:ext cx="6471138" cy="5434250"/>
          </a:xfrm>
          <a:prstGeom prst="rect">
            <a:avLst/>
          </a:prstGeom>
          <a:solidFill>
            <a:srgbClr val="FFFFFF"/>
          </a:solidFill>
        </p:spPr>
      </p:pic>
    </p:spTree>
    <p:extLst>
      <p:ext uri="{BB962C8B-B14F-4D97-AF65-F5344CB8AC3E}">
        <p14:creationId xmlns:p14="http://schemas.microsoft.com/office/powerpoint/2010/main" val="4150763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834FCF-DAF9-A541-2510-CE3A6905E10C}"/>
              </a:ext>
            </a:extLst>
          </p:cNvPr>
          <p:cNvSpPr>
            <a:spLocks noGrp="1"/>
          </p:cNvSpPr>
          <p:nvPr>
            <p:ph type="title"/>
          </p:nvPr>
        </p:nvSpPr>
        <p:spPr/>
        <p:txBody>
          <a:bodyPr/>
          <a:lstStyle/>
          <a:p>
            <a:r>
              <a:rPr lang="nl-NL" dirty="0"/>
              <a:t>Vandaag</a:t>
            </a:r>
          </a:p>
        </p:txBody>
      </p:sp>
      <p:sp>
        <p:nvSpPr>
          <p:cNvPr id="3" name="Tijdelijke aanduiding voor tekst 2">
            <a:extLst>
              <a:ext uri="{FF2B5EF4-FFF2-40B4-BE49-F238E27FC236}">
                <a16:creationId xmlns:a16="http://schemas.microsoft.com/office/drawing/2014/main" id="{3C700A5F-DB6D-BE70-29E4-7456F17084D4}"/>
              </a:ext>
            </a:extLst>
          </p:cNvPr>
          <p:cNvSpPr>
            <a:spLocks noGrp="1"/>
          </p:cNvSpPr>
          <p:nvPr>
            <p:ph type="body" sz="quarter" idx="13"/>
          </p:nvPr>
        </p:nvSpPr>
        <p:spPr/>
        <p:txBody>
          <a:bodyPr/>
          <a:lstStyle/>
          <a:p>
            <a:pPr lvl="1">
              <a:buFont typeface="Wingdings" panose="05000000000000000000" pitchFamily="2" charset="2"/>
              <a:buChar char="ü"/>
            </a:pPr>
            <a:r>
              <a:rPr lang="nl-NL" sz="1800" dirty="0"/>
              <a:t>Je weet wat meervoudige waardencreatie is</a:t>
            </a:r>
          </a:p>
          <a:p>
            <a:pPr lvl="1">
              <a:buFont typeface="Wingdings" panose="05000000000000000000" pitchFamily="2" charset="2"/>
              <a:buChar char="ü"/>
            </a:pPr>
            <a:r>
              <a:rPr lang="nl-NL" dirty="0"/>
              <a:t>Je weet van welke zes waardes eruit wordt gegaan bij meervoudige waardencreatie</a:t>
            </a:r>
          </a:p>
          <a:p>
            <a:pPr lvl="1">
              <a:buFont typeface="Wingdings" panose="05000000000000000000" pitchFamily="2" charset="2"/>
              <a:buChar char="ü"/>
            </a:pPr>
            <a:r>
              <a:rPr lang="nl-NL" dirty="0"/>
              <a:t>Je kan meervoudige waardencreatie toepassen op je eigen ontwerp van het IBS</a:t>
            </a:r>
          </a:p>
          <a:p>
            <a:pPr lvl="1">
              <a:buFont typeface="Wingdings" panose="05000000000000000000" pitchFamily="2" charset="2"/>
              <a:buChar char="ü"/>
            </a:pPr>
            <a:endParaRPr lang="nl-NL" sz="1800" dirty="0"/>
          </a:p>
          <a:p>
            <a:pPr lvl="1">
              <a:buFont typeface="Wingdings" panose="05000000000000000000" pitchFamily="2" charset="2"/>
              <a:buChar char="ü"/>
            </a:pPr>
            <a:r>
              <a:rPr lang="nl-NL" dirty="0"/>
              <a:t>Extra’s </a:t>
            </a:r>
            <a:endParaRPr lang="nl-NL" sz="1800" dirty="0"/>
          </a:p>
          <a:p>
            <a:pPr lvl="1">
              <a:buFont typeface="Wingdings" panose="05000000000000000000" pitchFamily="2" charset="2"/>
              <a:buChar char="ü"/>
            </a:pPr>
            <a:r>
              <a:rPr lang="nl-NL" sz="1800" dirty="0"/>
              <a:t>Je kan meervoudige waardencreatie toepassen op de andere specialisaties</a:t>
            </a:r>
          </a:p>
          <a:p>
            <a:pPr lvl="1">
              <a:buFont typeface="Wingdings" panose="05000000000000000000" pitchFamily="2" charset="2"/>
              <a:buChar char="ü"/>
            </a:pPr>
            <a:r>
              <a:rPr lang="nl-NL" dirty="0"/>
              <a:t>Je kan meervoudige waardencreatie koppelen aan reststromen en het </a:t>
            </a:r>
            <a:r>
              <a:rPr lang="nl-NL" dirty="0" err="1"/>
              <a:t>vergroenen</a:t>
            </a:r>
            <a:r>
              <a:rPr lang="nl-NL" dirty="0"/>
              <a:t> van een leefomgeving</a:t>
            </a:r>
            <a:endParaRPr lang="nl-NL" sz="1800" dirty="0"/>
          </a:p>
          <a:p>
            <a:pPr marL="0" indent="0">
              <a:buNone/>
            </a:pPr>
            <a:endParaRPr lang="nl-NL" dirty="0"/>
          </a:p>
          <a:p>
            <a:pPr marL="0" indent="0">
              <a:buNone/>
            </a:pPr>
            <a:endParaRPr lang="nl-NL" dirty="0"/>
          </a:p>
          <a:p>
            <a:pPr marL="0" indent="0">
              <a:buNone/>
            </a:pPr>
            <a:endParaRPr lang="nl-NL" dirty="0"/>
          </a:p>
          <a:p>
            <a:endParaRPr lang="nl-NL" dirty="0"/>
          </a:p>
        </p:txBody>
      </p:sp>
      <p:sp>
        <p:nvSpPr>
          <p:cNvPr id="5" name="Tijdelijke aanduiding voor tekst 4">
            <a:extLst>
              <a:ext uri="{FF2B5EF4-FFF2-40B4-BE49-F238E27FC236}">
                <a16:creationId xmlns:a16="http://schemas.microsoft.com/office/drawing/2014/main" id="{6FDFA67C-2CCB-C2D5-F203-BD43FC84983B}"/>
              </a:ext>
            </a:extLst>
          </p:cNvPr>
          <p:cNvSpPr>
            <a:spLocks noGrp="1"/>
          </p:cNvSpPr>
          <p:nvPr>
            <p:ph type="body" sz="quarter" idx="16"/>
          </p:nvPr>
        </p:nvSpPr>
        <p:spPr/>
        <p:txBody>
          <a:bodyPr/>
          <a:lstStyle/>
          <a:p>
            <a:r>
              <a:rPr lang="nl-NL" dirty="0"/>
              <a:t>Tot volgende week…</a:t>
            </a:r>
          </a:p>
        </p:txBody>
      </p:sp>
      <p:pic>
        <p:nvPicPr>
          <p:cNvPr id="1026" name="Picture 2" descr="Joe (Nederland) - Wikipedia">
            <a:extLst>
              <a:ext uri="{FF2B5EF4-FFF2-40B4-BE49-F238E27FC236}">
                <a16:creationId xmlns:a16="http://schemas.microsoft.com/office/drawing/2014/main" id="{01DB6E07-7E26-A002-E029-CF8C9EEE85B5}"/>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201" t="-57577" r="-767" b="-52313"/>
          <a:stretch/>
        </p:blipFill>
        <p:spPr bwMode="auto">
          <a:xfrm>
            <a:off x="6164071" y="1700213"/>
            <a:ext cx="5656454" cy="3913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222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4A724C-4C49-4E57-A37F-7BE15C715A99}"/>
              </a:ext>
            </a:extLst>
          </p:cNvPr>
          <p:cNvSpPr>
            <a:spLocks noGrp="1"/>
          </p:cNvSpPr>
          <p:nvPr>
            <p:ph type="title"/>
          </p:nvPr>
        </p:nvSpPr>
        <p:spPr/>
        <p:txBody>
          <a:bodyPr>
            <a:normAutofit/>
          </a:bodyPr>
          <a:lstStyle/>
          <a:p>
            <a:r>
              <a:rPr lang="nl-NL" sz="4000" b="1" dirty="0"/>
              <a:t>R-strategie</a:t>
            </a:r>
            <a:endParaRPr lang="nl-NL" sz="4000" dirty="0"/>
          </a:p>
        </p:txBody>
      </p:sp>
      <p:sp>
        <p:nvSpPr>
          <p:cNvPr id="4" name="Tijdelijke aanduiding voor tekst 3">
            <a:extLst>
              <a:ext uri="{FF2B5EF4-FFF2-40B4-BE49-F238E27FC236}">
                <a16:creationId xmlns:a16="http://schemas.microsoft.com/office/drawing/2014/main" id="{7E017B73-A169-4026-A894-095F0B1E1DFC}"/>
              </a:ext>
            </a:extLst>
          </p:cNvPr>
          <p:cNvSpPr>
            <a:spLocks noGrp="1"/>
          </p:cNvSpPr>
          <p:nvPr>
            <p:ph type="body" sz="half" idx="2"/>
          </p:nvPr>
        </p:nvSpPr>
        <p:spPr/>
        <p:txBody>
          <a:bodyPr/>
          <a:lstStyle/>
          <a:p>
            <a:pPr marL="342900" indent="-342900">
              <a:buFont typeface="Courier New" panose="02070309020205020404" pitchFamily="49" charset="0"/>
              <a:buChar char="o"/>
            </a:pPr>
            <a:r>
              <a:rPr lang="en-US" sz="1800" dirty="0"/>
              <a:t>Rethink</a:t>
            </a:r>
          </a:p>
          <a:p>
            <a:pPr marL="342900" indent="-342900">
              <a:buFont typeface="Courier New" panose="02070309020205020404" pitchFamily="49" charset="0"/>
              <a:buChar char="o"/>
            </a:pPr>
            <a:r>
              <a:rPr lang="en-US" sz="1800" dirty="0"/>
              <a:t>Redesign</a:t>
            </a:r>
          </a:p>
          <a:p>
            <a:pPr marL="342900" indent="-342900">
              <a:buFont typeface="Courier New" panose="02070309020205020404" pitchFamily="49" charset="0"/>
              <a:buChar char="o"/>
            </a:pPr>
            <a:r>
              <a:rPr lang="en-US" sz="1800" dirty="0"/>
              <a:t>Refuse</a:t>
            </a:r>
          </a:p>
          <a:p>
            <a:pPr marL="342900" indent="-342900">
              <a:buFont typeface="Courier New" panose="02070309020205020404" pitchFamily="49" charset="0"/>
              <a:buChar char="o"/>
            </a:pPr>
            <a:r>
              <a:rPr lang="en-US" sz="1800" dirty="0"/>
              <a:t>Reduce</a:t>
            </a:r>
          </a:p>
          <a:p>
            <a:pPr marL="342900" indent="-342900">
              <a:buFont typeface="Courier New" panose="02070309020205020404" pitchFamily="49" charset="0"/>
              <a:buChar char="o"/>
            </a:pPr>
            <a:r>
              <a:rPr lang="en-US" sz="1800" dirty="0"/>
              <a:t>Reuse</a:t>
            </a:r>
          </a:p>
          <a:p>
            <a:pPr marL="342900" indent="-342900">
              <a:buFont typeface="Courier New" panose="02070309020205020404" pitchFamily="49" charset="0"/>
              <a:buChar char="o"/>
            </a:pPr>
            <a:r>
              <a:rPr lang="en-US" sz="1800" dirty="0"/>
              <a:t>Repair</a:t>
            </a:r>
          </a:p>
          <a:p>
            <a:pPr marL="342900" indent="-342900">
              <a:buFont typeface="Courier New" panose="02070309020205020404" pitchFamily="49" charset="0"/>
              <a:buChar char="o"/>
            </a:pPr>
            <a:r>
              <a:rPr lang="en-US" sz="1800" dirty="0"/>
              <a:t>Refurbish</a:t>
            </a:r>
          </a:p>
          <a:p>
            <a:pPr marL="342900" indent="-342900">
              <a:buFont typeface="Courier New" panose="02070309020205020404" pitchFamily="49" charset="0"/>
              <a:buChar char="o"/>
            </a:pPr>
            <a:r>
              <a:rPr lang="en-US" sz="1800" dirty="0"/>
              <a:t>Remanufacture</a:t>
            </a:r>
          </a:p>
          <a:p>
            <a:pPr marL="342900" indent="-342900">
              <a:buFont typeface="Courier New" panose="02070309020205020404" pitchFamily="49" charset="0"/>
              <a:buChar char="o"/>
            </a:pPr>
            <a:r>
              <a:rPr lang="en-US" sz="1800" dirty="0"/>
              <a:t>Repurpose</a:t>
            </a:r>
          </a:p>
          <a:p>
            <a:pPr marL="342900" indent="-342900">
              <a:buFont typeface="Courier New" panose="02070309020205020404" pitchFamily="49" charset="0"/>
              <a:buChar char="o"/>
            </a:pPr>
            <a:r>
              <a:rPr lang="en-US" sz="1800" dirty="0"/>
              <a:t>Recycle</a:t>
            </a:r>
          </a:p>
          <a:p>
            <a:pPr marL="342900" indent="-342900">
              <a:buFont typeface="Courier New" panose="02070309020205020404" pitchFamily="49" charset="0"/>
              <a:buChar char="o"/>
            </a:pPr>
            <a:r>
              <a:rPr lang="en-US" sz="1800" dirty="0"/>
              <a:t>Recover</a:t>
            </a:r>
          </a:p>
          <a:p>
            <a:endParaRPr lang="nl-NL" dirty="0"/>
          </a:p>
        </p:txBody>
      </p:sp>
      <p:pic>
        <p:nvPicPr>
          <p:cNvPr id="1026" name="Picture 2" descr="Artikel: 'We hebben allemaal een rol in de transitie naar een circulaire  economie' | Croonwolter&amp;dros">
            <a:extLst>
              <a:ext uri="{FF2B5EF4-FFF2-40B4-BE49-F238E27FC236}">
                <a16:creationId xmlns:a16="http://schemas.microsoft.com/office/drawing/2014/main" id="{A9DCFF24-B841-6D0A-5541-FC00EFABB64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67263" y="678006"/>
            <a:ext cx="6815137" cy="504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234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ndertitel 5">
            <a:extLst>
              <a:ext uri="{FF2B5EF4-FFF2-40B4-BE49-F238E27FC236}">
                <a16:creationId xmlns:a16="http://schemas.microsoft.com/office/drawing/2014/main" id="{EAF2D527-24D7-D6A9-6371-22A32D0824F6}"/>
              </a:ext>
            </a:extLst>
          </p:cNvPr>
          <p:cNvSpPr>
            <a:spLocks noGrp="1"/>
          </p:cNvSpPr>
          <p:nvPr>
            <p:ph type="subTitle" idx="1"/>
          </p:nvPr>
        </p:nvSpPr>
        <p:spPr>
          <a:xfrm>
            <a:off x="371475" y="1918694"/>
            <a:ext cx="5645149" cy="3518983"/>
          </a:xfrm>
        </p:spPr>
        <p:txBody>
          <a:bodyPr>
            <a:normAutofit lnSpcReduction="10000"/>
          </a:bodyPr>
          <a:lstStyle/>
          <a:p>
            <a:pPr algn="just"/>
            <a:r>
              <a:rPr lang="nl-NL" sz="3200" b="1" i="1" dirty="0"/>
              <a:t>Biodiversiteit </a:t>
            </a:r>
            <a:r>
              <a:rPr lang="nl-NL" sz="3200" i="1" dirty="0"/>
              <a:t>is de verscheidenheid aan leven in een bepaald gebied. </a:t>
            </a:r>
          </a:p>
          <a:p>
            <a:endParaRPr lang="nl-NL" sz="3200" b="1" i="1" dirty="0"/>
          </a:p>
          <a:p>
            <a:pPr algn="just"/>
            <a:r>
              <a:rPr lang="nl-NL" sz="3200" dirty="0"/>
              <a:t>Biodiversiteit gaat om alle soorten organismen en systemen en de interactie daartussen. </a:t>
            </a:r>
          </a:p>
          <a:p>
            <a:endParaRPr lang="nl-NL" dirty="0"/>
          </a:p>
        </p:txBody>
      </p:sp>
      <p:sp>
        <p:nvSpPr>
          <p:cNvPr id="5" name="Titel 4">
            <a:extLst>
              <a:ext uri="{FF2B5EF4-FFF2-40B4-BE49-F238E27FC236}">
                <a16:creationId xmlns:a16="http://schemas.microsoft.com/office/drawing/2014/main" id="{21471426-52E4-F72E-9024-F69716D73D0F}"/>
              </a:ext>
            </a:extLst>
          </p:cNvPr>
          <p:cNvSpPr>
            <a:spLocks noGrp="1"/>
          </p:cNvSpPr>
          <p:nvPr>
            <p:ph type="ctrTitle"/>
          </p:nvPr>
        </p:nvSpPr>
        <p:spPr/>
        <p:txBody>
          <a:bodyPr/>
          <a:lstStyle/>
          <a:p>
            <a:r>
              <a:rPr lang="nl-NL" dirty="0"/>
              <a:t>Wat betekend biodiversiteit? </a:t>
            </a:r>
          </a:p>
        </p:txBody>
      </p:sp>
    </p:spTree>
    <p:extLst>
      <p:ext uri="{BB962C8B-B14F-4D97-AF65-F5344CB8AC3E}">
        <p14:creationId xmlns:p14="http://schemas.microsoft.com/office/powerpoint/2010/main" val="841895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ndertitel 5">
            <a:extLst>
              <a:ext uri="{FF2B5EF4-FFF2-40B4-BE49-F238E27FC236}">
                <a16:creationId xmlns:a16="http://schemas.microsoft.com/office/drawing/2014/main" id="{EAF2D527-24D7-D6A9-6371-22A32D0824F6}"/>
              </a:ext>
            </a:extLst>
          </p:cNvPr>
          <p:cNvSpPr>
            <a:spLocks noGrp="1"/>
          </p:cNvSpPr>
          <p:nvPr>
            <p:ph type="subTitle" idx="1"/>
          </p:nvPr>
        </p:nvSpPr>
        <p:spPr>
          <a:xfrm>
            <a:off x="371475" y="2243940"/>
            <a:ext cx="5645149" cy="3518983"/>
          </a:xfrm>
        </p:spPr>
        <p:txBody>
          <a:bodyPr>
            <a:normAutofit/>
          </a:bodyPr>
          <a:lstStyle/>
          <a:p>
            <a:pPr marL="285750" indent="-285750" algn="just">
              <a:buFontTx/>
              <a:buChar char="-"/>
            </a:pPr>
            <a:r>
              <a:rPr lang="nl-NL" sz="3200" dirty="0"/>
              <a:t>‘bijna’ alles wat we eten (direct of indirect)</a:t>
            </a:r>
          </a:p>
          <a:p>
            <a:pPr marL="285750" indent="-285750" algn="just">
              <a:buFontTx/>
              <a:buChar char="-"/>
            </a:pPr>
            <a:r>
              <a:rPr lang="nl-NL" sz="3200" dirty="0"/>
              <a:t>Bouwmaterialen</a:t>
            </a:r>
          </a:p>
          <a:p>
            <a:pPr marL="285750" indent="-285750" algn="just">
              <a:buFontTx/>
              <a:buChar char="-"/>
            </a:pPr>
            <a:r>
              <a:rPr lang="nl-NL" sz="3200" dirty="0"/>
              <a:t>Medicijnen</a:t>
            </a:r>
          </a:p>
          <a:p>
            <a:pPr marL="285750" indent="-285750" algn="just">
              <a:buFontTx/>
              <a:buChar char="-"/>
            </a:pPr>
            <a:r>
              <a:rPr lang="nl-NL" sz="3200" dirty="0"/>
              <a:t>Industriële grondstoffen (biologische hulpbronnen)</a:t>
            </a:r>
          </a:p>
          <a:p>
            <a:pPr marL="285750" indent="-285750" algn="just">
              <a:buFontTx/>
              <a:buChar char="-"/>
            </a:pPr>
            <a:r>
              <a:rPr lang="nl-NL" sz="3200" dirty="0"/>
              <a:t>Toerisme</a:t>
            </a:r>
          </a:p>
          <a:p>
            <a:endParaRPr lang="nl-NL" dirty="0"/>
          </a:p>
        </p:txBody>
      </p:sp>
      <p:sp>
        <p:nvSpPr>
          <p:cNvPr id="5" name="Titel 4">
            <a:extLst>
              <a:ext uri="{FF2B5EF4-FFF2-40B4-BE49-F238E27FC236}">
                <a16:creationId xmlns:a16="http://schemas.microsoft.com/office/drawing/2014/main" id="{21471426-52E4-F72E-9024-F69716D73D0F}"/>
              </a:ext>
            </a:extLst>
          </p:cNvPr>
          <p:cNvSpPr>
            <a:spLocks noGrp="1"/>
          </p:cNvSpPr>
          <p:nvPr>
            <p:ph type="ctrTitle"/>
          </p:nvPr>
        </p:nvSpPr>
        <p:spPr/>
        <p:txBody>
          <a:bodyPr/>
          <a:lstStyle/>
          <a:p>
            <a:r>
              <a:rPr lang="nl-NL" dirty="0"/>
              <a:t>Waar is biodiversiteit goed voor?</a:t>
            </a:r>
          </a:p>
        </p:txBody>
      </p:sp>
    </p:spTree>
    <p:extLst>
      <p:ext uri="{BB962C8B-B14F-4D97-AF65-F5344CB8AC3E}">
        <p14:creationId xmlns:p14="http://schemas.microsoft.com/office/powerpoint/2010/main" val="217453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3E94873-A936-5C49-6911-487FC1C4DA49}"/>
              </a:ext>
            </a:extLst>
          </p:cNvPr>
          <p:cNvSpPr>
            <a:spLocks noGrp="1"/>
          </p:cNvSpPr>
          <p:nvPr>
            <p:ph type="title"/>
          </p:nvPr>
        </p:nvSpPr>
        <p:spPr/>
        <p:txBody>
          <a:bodyPr/>
          <a:lstStyle/>
          <a:p>
            <a:endParaRPr lang="nl-NL" dirty="0"/>
          </a:p>
        </p:txBody>
      </p:sp>
      <p:pic>
        <p:nvPicPr>
          <p:cNvPr id="2054" name="Picture 6" descr="Ambrosia hooikoorts exoot">
            <a:extLst>
              <a:ext uri="{FF2B5EF4-FFF2-40B4-BE49-F238E27FC236}">
                <a16:creationId xmlns:a16="http://schemas.microsoft.com/office/drawing/2014/main" id="{F1352EBA-6E19-08E5-CE23-6E1E9AADEF3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1476" y="1724354"/>
            <a:ext cx="2378333" cy="1340805"/>
          </a:xfrm>
          <a:prstGeom prst="rect">
            <a:avLst/>
          </a:prstGeom>
          <a:noFill/>
          <a:extLst>
            <a:ext uri="{909E8E84-426E-40DD-AFC4-6F175D3DCCD1}">
              <a14:hiddenFill xmlns:a14="http://schemas.microsoft.com/office/drawing/2010/main">
                <a:solidFill>
                  <a:srgbClr val="FFFFFF"/>
                </a:solidFill>
              </a14:hiddenFill>
            </a:ext>
          </a:extLst>
        </p:spPr>
      </p:pic>
      <p:sp>
        <p:nvSpPr>
          <p:cNvPr id="14" name="Tekstvak 13">
            <a:extLst>
              <a:ext uri="{FF2B5EF4-FFF2-40B4-BE49-F238E27FC236}">
                <a16:creationId xmlns:a16="http://schemas.microsoft.com/office/drawing/2014/main" id="{0AF4E593-9036-CF2B-5412-0096594C9FA8}"/>
              </a:ext>
            </a:extLst>
          </p:cNvPr>
          <p:cNvSpPr txBox="1"/>
          <p:nvPr/>
        </p:nvSpPr>
        <p:spPr>
          <a:xfrm>
            <a:off x="250277" y="3147581"/>
            <a:ext cx="1381453" cy="369332"/>
          </a:xfrm>
          <a:prstGeom prst="rect">
            <a:avLst/>
          </a:prstGeom>
          <a:noFill/>
        </p:spPr>
        <p:txBody>
          <a:bodyPr wrap="square">
            <a:spAutoFit/>
          </a:bodyPr>
          <a:lstStyle/>
          <a:p>
            <a:pPr algn="just"/>
            <a:r>
              <a:rPr lang="nl-NL" dirty="0"/>
              <a:t>Ambrosia </a:t>
            </a:r>
          </a:p>
        </p:txBody>
      </p:sp>
      <p:pic>
        <p:nvPicPr>
          <p:cNvPr id="2056" name="Picture 8" descr="Huiskraai exoot">
            <a:extLst>
              <a:ext uri="{FF2B5EF4-FFF2-40B4-BE49-F238E27FC236}">
                <a16:creationId xmlns:a16="http://schemas.microsoft.com/office/drawing/2014/main" id="{440B25BD-3231-CBF5-7ADF-6E640B012D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745" y="4738789"/>
            <a:ext cx="2596877" cy="1464011"/>
          </a:xfrm>
          <a:prstGeom prst="rect">
            <a:avLst/>
          </a:prstGeom>
          <a:noFill/>
          <a:extLst>
            <a:ext uri="{909E8E84-426E-40DD-AFC4-6F175D3DCCD1}">
              <a14:hiddenFill xmlns:a14="http://schemas.microsoft.com/office/drawing/2010/main">
                <a:solidFill>
                  <a:srgbClr val="FFFFFF"/>
                </a:solidFill>
              </a14:hiddenFill>
            </a:ext>
          </a:extLst>
        </p:spPr>
      </p:pic>
      <p:sp>
        <p:nvSpPr>
          <p:cNvPr id="17" name="Tekstvak 16">
            <a:extLst>
              <a:ext uri="{FF2B5EF4-FFF2-40B4-BE49-F238E27FC236}">
                <a16:creationId xmlns:a16="http://schemas.microsoft.com/office/drawing/2014/main" id="{D6A90359-DFA9-FCDD-3CD9-4E1BC57412A1}"/>
              </a:ext>
            </a:extLst>
          </p:cNvPr>
          <p:cNvSpPr txBox="1"/>
          <p:nvPr/>
        </p:nvSpPr>
        <p:spPr>
          <a:xfrm>
            <a:off x="150017" y="6162016"/>
            <a:ext cx="2734331" cy="369332"/>
          </a:xfrm>
          <a:prstGeom prst="rect">
            <a:avLst/>
          </a:prstGeom>
          <a:noFill/>
        </p:spPr>
        <p:txBody>
          <a:bodyPr wrap="square">
            <a:spAutoFit/>
          </a:bodyPr>
          <a:lstStyle/>
          <a:p>
            <a:r>
              <a:rPr lang="nl-NL" dirty="0"/>
              <a:t>Huiskraai</a:t>
            </a:r>
          </a:p>
        </p:txBody>
      </p:sp>
      <p:pic>
        <p:nvPicPr>
          <p:cNvPr id="2058" name="Picture 10" descr="Rode Amerikaanse rivierkreeft">
            <a:extLst>
              <a:ext uri="{FF2B5EF4-FFF2-40B4-BE49-F238E27FC236}">
                <a16:creationId xmlns:a16="http://schemas.microsoft.com/office/drawing/2014/main" id="{C81B0A94-4E39-B412-DB5B-71791120AA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3914" y="1675671"/>
            <a:ext cx="2284431" cy="1287867"/>
          </a:xfrm>
          <a:prstGeom prst="rect">
            <a:avLst/>
          </a:prstGeom>
          <a:noFill/>
          <a:extLst>
            <a:ext uri="{909E8E84-426E-40DD-AFC4-6F175D3DCCD1}">
              <a14:hiddenFill xmlns:a14="http://schemas.microsoft.com/office/drawing/2010/main">
                <a:solidFill>
                  <a:srgbClr val="FFFFFF"/>
                </a:solidFill>
              </a14:hiddenFill>
            </a:ext>
          </a:extLst>
        </p:spPr>
      </p:pic>
      <p:sp>
        <p:nvSpPr>
          <p:cNvPr id="22" name="Tekstvak 21">
            <a:extLst>
              <a:ext uri="{FF2B5EF4-FFF2-40B4-BE49-F238E27FC236}">
                <a16:creationId xmlns:a16="http://schemas.microsoft.com/office/drawing/2014/main" id="{1CE62859-2F1F-6D59-5236-F3E4BB0215C2}"/>
              </a:ext>
            </a:extLst>
          </p:cNvPr>
          <p:cNvSpPr txBox="1"/>
          <p:nvPr/>
        </p:nvSpPr>
        <p:spPr>
          <a:xfrm>
            <a:off x="3317655" y="2975151"/>
            <a:ext cx="3533446" cy="369332"/>
          </a:xfrm>
          <a:prstGeom prst="rect">
            <a:avLst/>
          </a:prstGeom>
          <a:noFill/>
        </p:spPr>
        <p:txBody>
          <a:bodyPr wrap="square">
            <a:spAutoFit/>
          </a:bodyPr>
          <a:lstStyle/>
          <a:p>
            <a:pPr algn="just"/>
            <a:r>
              <a:rPr lang="nl-NL" dirty="0"/>
              <a:t>Rode Amerikaanse rivierkreeft</a:t>
            </a:r>
          </a:p>
        </p:txBody>
      </p:sp>
      <p:pic>
        <p:nvPicPr>
          <p:cNvPr id="2060" name="Picture 12" descr="Zonnebaars exoot">
            <a:extLst>
              <a:ext uri="{FF2B5EF4-FFF2-40B4-BE49-F238E27FC236}">
                <a16:creationId xmlns:a16="http://schemas.microsoft.com/office/drawing/2014/main" id="{ACC86031-3A99-C2E0-91B0-9537199E96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2134" y="3628539"/>
            <a:ext cx="2735142" cy="1538288"/>
          </a:xfrm>
          <a:prstGeom prst="rect">
            <a:avLst/>
          </a:prstGeom>
          <a:noFill/>
          <a:extLst>
            <a:ext uri="{909E8E84-426E-40DD-AFC4-6F175D3DCCD1}">
              <a14:hiddenFill xmlns:a14="http://schemas.microsoft.com/office/drawing/2010/main">
                <a:solidFill>
                  <a:srgbClr val="FFFFFF"/>
                </a:solidFill>
              </a14:hiddenFill>
            </a:ext>
          </a:extLst>
        </p:spPr>
      </p:pic>
      <p:sp>
        <p:nvSpPr>
          <p:cNvPr id="27" name="Tekstvak 26">
            <a:extLst>
              <a:ext uri="{FF2B5EF4-FFF2-40B4-BE49-F238E27FC236}">
                <a16:creationId xmlns:a16="http://schemas.microsoft.com/office/drawing/2014/main" id="{D9D8C4C0-C6B0-67FD-AB12-8DB7EF4D171D}"/>
              </a:ext>
            </a:extLst>
          </p:cNvPr>
          <p:cNvSpPr txBox="1"/>
          <p:nvPr/>
        </p:nvSpPr>
        <p:spPr>
          <a:xfrm>
            <a:off x="2988908" y="5203103"/>
            <a:ext cx="6097314" cy="369332"/>
          </a:xfrm>
          <a:prstGeom prst="rect">
            <a:avLst/>
          </a:prstGeom>
          <a:noFill/>
        </p:spPr>
        <p:txBody>
          <a:bodyPr wrap="square">
            <a:spAutoFit/>
          </a:bodyPr>
          <a:lstStyle/>
          <a:p>
            <a:r>
              <a:rPr lang="nl-NL" dirty="0"/>
              <a:t>Zonnebaars</a:t>
            </a:r>
          </a:p>
        </p:txBody>
      </p:sp>
      <p:pic>
        <p:nvPicPr>
          <p:cNvPr id="2062" name="Picture 14" descr="Halsbandparkiet exoot">
            <a:extLst>
              <a:ext uri="{FF2B5EF4-FFF2-40B4-BE49-F238E27FC236}">
                <a16:creationId xmlns:a16="http://schemas.microsoft.com/office/drawing/2014/main" id="{F36DD188-B334-242A-F817-53D3B03210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97046" y="1239006"/>
            <a:ext cx="2728632" cy="1538289"/>
          </a:xfrm>
          <a:prstGeom prst="rect">
            <a:avLst/>
          </a:prstGeom>
          <a:noFill/>
          <a:extLst>
            <a:ext uri="{909E8E84-426E-40DD-AFC4-6F175D3DCCD1}">
              <a14:hiddenFill xmlns:a14="http://schemas.microsoft.com/office/drawing/2010/main">
                <a:solidFill>
                  <a:srgbClr val="FFFFFF"/>
                </a:solidFill>
              </a14:hiddenFill>
            </a:ext>
          </a:extLst>
        </p:spPr>
      </p:pic>
      <p:sp>
        <p:nvSpPr>
          <p:cNvPr id="30" name="Tekstvak 29">
            <a:extLst>
              <a:ext uri="{FF2B5EF4-FFF2-40B4-BE49-F238E27FC236}">
                <a16:creationId xmlns:a16="http://schemas.microsoft.com/office/drawing/2014/main" id="{6FC643BF-EB61-1B8B-5B60-F9559680F737}"/>
              </a:ext>
            </a:extLst>
          </p:cNvPr>
          <p:cNvSpPr txBox="1"/>
          <p:nvPr/>
        </p:nvSpPr>
        <p:spPr>
          <a:xfrm>
            <a:off x="6497046" y="2742220"/>
            <a:ext cx="6097314" cy="369332"/>
          </a:xfrm>
          <a:prstGeom prst="rect">
            <a:avLst/>
          </a:prstGeom>
          <a:noFill/>
        </p:spPr>
        <p:txBody>
          <a:bodyPr wrap="square">
            <a:spAutoFit/>
          </a:bodyPr>
          <a:lstStyle/>
          <a:p>
            <a:r>
              <a:rPr lang="nl-NL" dirty="0"/>
              <a:t>Halsbandparkiet</a:t>
            </a:r>
          </a:p>
        </p:txBody>
      </p:sp>
      <p:pic>
        <p:nvPicPr>
          <p:cNvPr id="2064" name="Picture 16" descr="Aziatisch lieveheersbeestje exoot">
            <a:extLst>
              <a:ext uri="{FF2B5EF4-FFF2-40B4-BE49-F238E27FC236}">
                <a16:creationId xmlns:a16="http://schemas.microsoft.com/office/drawing/2014/main" id="{323CCD8F-3F32-C5B8-724B-CA117BA03D5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5370" y="4664512"/>
            <a:ext cx="2565838" cy="1446513"/>
          </a:xfrm>
          <a:prstGeom prst="rect">
            <a:avLst/>
          </a:prstGeom>
          <a:noFill/>
          <a:extLst>
            <a:ext uri="{909E8E84-426E-40DD-AFC4-6F175D3DCCD1}">
              <a14:hiddenFill xmlns:a14="http://schemas.microsoft.com/office/drawing/2010/main">
                <a:solidFill>
                  <a:srgbClr val="FFFFFF"/>
                </a:solidFill>
              </a14:hiddenFill>
            </a:ext>
          </a:extLst>
        </p:spPr>
      </p:pic>
      <p:sp>
        <p:nvSpPr>
          <p:cNvPr id="33" name="Tekstvak 32">
            <a:extLst>
              <a:ext uri="{FF2B5EF4-FFF2-40B4-BE49-F238E27FC236}">
                <a16:creationId xmlns:a16="http://schemas.microsoft.com/office/drawing/2014/main" id="{DE276061-BB64-CA23-8D48-7B2CEE0AF393}"/>
              </a:ext>
            </a:extLst>
          </p:cNvPr>
          <p:cNvSpPr txBox="1"/>
          <p:nvPr/>
        </p:nvSpPr>
        <p:spPr>
          <a:xfrm>
            <a:off x="5797276" y="6147301"/>
            <a:ext cx="6980182" cy="369332"/>
          </a:xfrm>
          <a:prstGeom prst="rect">
            <a:avLst/>
          </a:prstGeom>
          <a:noFill/>
        </p:spPr>
        <p:txBody>
          <a:bodyPr wrap="square">
            <a:spAutoFit/>
          </a:bodyPr>
          <a:lstStyle/>
          <a:p>
            <a:r>
              <a:rPr lang="nl-NL" dirty="0"/>
              <a:t>Aziatisch lieveheersbeestje</a:t>
            </a:r>
          </a:p>
        </p:txBody>
      </p:sp>
      <p:pic>
        <p:nvPicPr>
          <p:cNvPr id="2066" name="Picture 18" descr="Japanse duizendknoop exoot">
            <a:extLst>
              <a:ext uri="{FF2B5EF4-FFF2-40B4-BE49-F238E27FC236}">
                <a16:creationId xmlns:a16="http://schemas.microsoft.com/office/drawing/2014/main" id="{4DE8838C-C0D8-C0B5-D757-E57D0085AEF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83738" y="3159817"/>
            <a:ext cx="3147017" cy="1774157"/>
          </a:xfrm>
          <a:prstGeom prst="rect">
            <a:avLst/>
          </a:prstGeom>
          <a:noFill/>
          <a:extLst>
            <a:ext uri="{909E8E84-426E-40DD-AFC4-6F175D3DCCD1}">
              <a14:hiddenFill xmlns:a14="http://schemas.microsoft.com/office/drawing/2010/main">
                <a:solidFill>
                  <a:srgbClr val="FFFFFF"/>
                </a:solidFill>
              </a14:hiddenFill>
            </a:ext>
          </a:extLst>
        </p:spPr>
      </p:pic>
      <p:sp>
        <p:nvSpPr>
          <p:cNvPr id="36" name="Tekstvak 35">
            <a:extLst>
              <a:ext uri="{FF2B5EF4-FFF2-40B4-BE49-F238E27FC236}">
                <a16:creationId xmlns:a16="http://schemas.microsoft.com/office/drawing/2014/main" id="{5B3B2BE7-0C4B-2C88-DDC5-61233CE83BAB}"/>
              </a:ext>
            </a:extLst>
          </p:cNvPr>
          <p:cNvSpPr txBox="1"/>
          <p:nvPr/>
        </p:nvSpPr>
        <p:spPr>
          <a:xfrm>
            <a:off x="8683738" y="4933974"/>
            <a:ext cx="6388976" cy="369332"/>
          </a:xfrm>
          <a:prstGeom prst="rect">
            <a:avLst/>
          </a:prstGeom>
          <a:noFill/>
        </p:spPr>
        <p:txBody>
          <a:bodyPr wrap="square">
            <a:spAutoFit/>
          </a:bodyPr>
          <a:lstStyle/>
          <a:p>
            <a:r>
              <a:rPr lang="nl-NL" dirty="0"/>
              <a:t>Japanse duizendknoop</a:t>
            </a:r>
          </a:p>
        </p:txBody>
      </p:sp>
    </p:spTree>
    <p:extLst>
      <p:ext uri="{BB962C8B-B14F-4D97-AF65-F5344CB8AC3E}">
        <p14:creationId xmlns:p14="http://schemas.microsoft.com/office/powerpoint/2010/main" val="3854578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ndertitel 5">
            <a:extLst>
              <a:ext uri="{FF2B5EF4-FFF2-40B4-BE49-F238E27FC236}">
                <a16:creationId xmlns:a16="http://schemas.microsoft.com/office/drawing/2014/main" id="{EAF2D527-24D7-D6A9-6371-22A32D0824F6}"/>
              </a:ext>
            </a:extLst>
          </p:cNvPr>
          <p:cNvSpPr>
            <a:spLocks noGrp="1"/>
          </p:cNvSpPr>
          <p:nvPr>
            <p:ph type="subTitle" idx="1"/>
          </p:nvPr>
        </p:nvSpPr>
        <p:spPr>
          <a:xfrm>
            <a:off x="374650" y="3223846"/>
            <a:ext cx="5645149" cy="2905492"/>
          </a:xfrm>
        </p:spPr>
        <p:txBody>
          <a:bodyPr>
            <a:normAutofit/>
          </a:bodyPr>
          <a:lstStyle/>
          <a:p>
            <a:r>
              <a:rPr lang="nl-NL" dirty="0"/>
              <a:t>Klimaatadaptatie</a:t>
            </a:r>
          </a:p>
          <a:p>
            <a:endParaRPr lang="nl-NL" dirty="0"/>
          </a:p>
        </p:txBody>
      </p:sp>
      <p:sp>
        <p:nvSpPr>
          <p:cNvPr id="5" name="Titel 4">
            <a:extLst>
              <a:ext uri="{FF2B5EF4-FFF2-40B4-BE49-F238E27FC236}">
                <a16:creationId xmlns:a16="http://schemas.microsoft.com/office/drawing/2014/main" id="{21471426-52E4-F72E-9024-F69716D73D0F}"/>
              </a:ext>
            </a:extLst>
          </p:cNvPr>
          <p:cNvSpPr>
            <a:spLocks noGrp="1"/>
          </p:cNvSpPr>
          <p:nvPr>
            <p:ph type="ctrTitle"/>
          </p:nvPr>
        </p:nvSpPr>
        <p:spPr/>
        <p:txBody>
          <a:bodyPr/>
          <a:lstStyle/>
          <a:p>
            <a:r>
              <a:rPr lang="nl-NL" dirty="0"/>
              <a:t>Hoe noem je de omgeving aanpassen op het toekomstige klimaat?</a:t>
            </a:r>
          </a:p>
        </p:txBody>
      </p:sp>
      <p:pic>
        <p:nvPicPr>
          <p:cNvPr id="2" name="Picture 4" descr="Klimaatadaptatie - Nieuws en bekendmakingen - In en over Wierden - Gemeente  Wierden">
            <a:extLst>
              <a:ext uri="{FF2B5EF4-FFF2-40B4-BE49-F238E27FC236}">
                <a16:creationId xmlns:a16="http://schemas.microsoft.com/office/drawing/2014/main" id="{BD8E82F0-A2AC-243E-E9CC-ECD3AC712E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 y="4039328"/>
            <a:ext cx="5053947" cy="1274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482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53CE6F-F475-2751-8C5E-4D16DCF29CC1}"/>
              </a:ext>
            </a:extLst>
          </p:cNvPr>
          <p:cNvSpPr>
            <a:spLocks noGrp="1"/>
          </p:cNvSpPr>
          <p:nvPr>
            <p:ph type="title"/>
          </p:nvPr>
        </p:nvSpPr>
        <p:spPr>
          <a:xfrm>
            <a:off x="371476" y="296863"/>
            <a:ext cx="5645148" cy="1160403"/>
          </a:xfrm>
        </p:spPr>
        <p:txBody>
          <a:bodyPr anchor="t">
            <a:normAutofit/>
          </a:bodyPr>
          <a:lstStyle/>
          <a:p>
            <a:r>
              <a:rPr lang="nl-NL" dirty="0"/>
              <a:t>Periode planning</a:t>
            </a:r>
          </a:p>
        </p:txBody>
      </p:sp>
      <p:sp>
        <p:nvSpPr>
          <p:cNvPr id="23" name="Tijdelijke aanduiding voor inhoud 2">
            <a:extLst>
              <a:ext uri="{FF2B5EF4-FFF2-40B4-BE49-F238E27FC236}">
                <a16:creationId xmlns:a16="http://schemas.microsoft.com/office/drawing/2014/main" id="{38F5F8E5-FE24-E454-9CE1-DFF6626C1BC2}"/>
              </a:ext>
            </a:extLst>
          </p:cNvPr>
          <p:cNvSpPr>
            <a:spLocks noGrp="1"/>
          </p:cNvSpPr>
          <p:nvPr>
            <p:ph idx="1"/>
          </p:nvPr>
        </p:nvSpPr>
        <p:spPr>
          <a:xfrm>
            <a:off x="371475" y="1709738"/>
            <a:ext cx="5645149" cy="4419599"/>
          </a:xfrm>
        </p:spPr>
        <p:txBody>
          <a:bodyPr>
            <a:normAutofit/>
          </a:bodyPr>
          <a:lstStyle/>
          <a:p>
            <a:pPr>
              <a:lnSpc>
                <a:spcPct val="90000"/>
              </a:lnSpc>
            </a:pPr>
            <a:r>
              <a:rPr lang="nl-NL" sz="1900" dirty="0"/>
              <a:t>Circulaire gebiedsontwikkeling</a:t>
            </a:r>
          </a:p>
          <a:p>
            <a:pPr>
              <a:lnSpc>
                <a:spcPct val="90000"/>
              </a:lnSpc>
            </a:pPr>
            <a:r>
              <a:rPr lang="nl-NL" sz="1900" dirty="0"/>
              <a:t>Circulaire gebiedsanalyse</a:t>
            </a:r>
          </a:p>
          <a:p>
            <a:pPr>
              <a:lnSpc>
                <a:spcPct val="90000"/>
              </a:lnSpc>
            </a:pPr>
            <a:r>
              <a:rPr lang="nl-NL" sz="1900" dirty="0"/>
              <a:t>Circulair ontwerpen</a:t>
            </a:r>
          </a:p>
          <a:p>
            <a:pPr>
              <a:lnSpc>
                <a:spcPct val="90000"/>
              </a:lnSpc>
            </a:pPr>
            <a:r>
              <a:rPr lang="nl-NL" sz="1900" dirty="0"/>
              <a:t>Biodiversiteit, natuur inclusief en klimaat adaptief</a:t>
            </a:r>
          </a:p>
          <a:p>
            <a:pPr>
              <a:lnSpc>
                <a:spcPct val="90000"/>
              </a:lnSpc>
            </a:pPr>
            <a:r>
              <a:rPr lang="nl-NL" sz="1900" dirty="0"/>
              <a:t>Waardencreatie in een gebied</a:t>
            </a:r>
          </a:p>
          <a:p>
            <a:pPr>
              <a:lnSpc>
                <a:spcPct val="90000"/>
              </a:lnSpc>
            </a:pPr>
            <a:r>
              <a:rPr lang="nl-NL" sz="1900" dirty="0"/>
              <a:t>Circulaire infrastructuur</a:t>
            </a:r>
          </a:p>
          <a:p>
            <a:pPr>
              <a:lnSpc>
                <a:spcPct val="90000"/>
              </a:lnSpc>
            </a:pPr>
            <a:r>
              <a:rPr lang="nl-NL" sz="1900" dirty="0"/>
              <a:t>Implementatie van een ontwerp</a:t>
            </a:r>
          </a:p>
        </p:txBody>
      </p:sp>
      <p:sp>
        <p:nvSpPr>
          <p:cNvPr id="25" name="Text Placeholder 4">
            <a:extLst>
              <a:ext uri="{FF2B5EF4-FFF2-40B4-BE49-F238E27FC236}">
                <a16:creationId xmlns:a16="http://schemas.microsoft.com/office/drawing/2014/main" id="{B537BDB5-F83C-33FB-4C72-7A4D09A1B098}"/>
              </a:ext>
            </a:extLst>
          </p:cNvPr>
          <p:cNvSpPr>
            <a:spLocks noGrp="1"/>
          </p:cNvSpPr>
          <p:nvPr>
            <p:ph type="body" sz="quarter" idx="14"/>
          </p:nvPr>
        </p:nvSpPr>
        <p:spPr>
          <a:xfrm>
            <a:off x="10999221" y="6308761"/>
            <a:ext cx="810000" cy="168361"/>
          </a:xfrm>
        </p:spPr>
        <p:txBody>
          <a:bodyPr/>
          <a:lstStyle/>
          <a:p>
            <a:endParaRPr lang="en-US"/>
          </a:p>
        </p:txBody>
      </p:sp>
      <p:pic>
        <p:nvPicPr>
          <p:cNvPr id="4098" name="Picture 2" descr="List Free Vector Art - (4,951 Free Downloads)">
            <a:extLst>
              <a:ext uri="{FF2B5EF4-FFF2-40B4-BE49-F238E27FC236}">
                <a16:creationId xmlns:a16="http://schemas.microsoft.com/office/drawing/2014/main" id="{1D4A867D-62A3-0F59-0064-EF29C1A535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4762" y="1617784"/>
            <a:ext cx="303847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504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834FCF-DAF9-A541-2510-CE3A6905E10C}"/>
              </a:ext>
            </a:extLst>
          </p:cNvPr>
          <p:cNvSpPr>
            <a:spLocks noGrp="1"/>
          </p:cNvSpPr>
          <p:nvPr>
            <p:ph type="title"/>
          </p:nvPr>
        </p:nvSpPr>
        <p:spPr/>
        <p:txBody>
          <a:bodyPr/>
          <a:lstStyle/>
          <a:p>
            <a:r>
              <a:rPr lang="nl-NL" dirty="0"/>
              <a:t>Vandaag</a:t>
            </a:r>
          </a:p>
        </p:txBody>
      </p:sp>
      <p:sp>
        <p:nvSpPr>
          <p:cNvPr id="3" name="Tijdelijke aanduiding voor tekst 2">
            <a:extLst>
              <a:ext uri="{FF2B5EF4-FFF2-40B4-BE49-F238E27FC236}">
                <a16:creationId xmlns:a16="http://schemas.microsoft.com/office/drawing/2014/main" id="{3C700A5F-DB6D-BE70-29E4-7456F17084D4}"/>
              </a:ext>
            </a:extLst>
          </p:cNvPr>
          <p:cNvSpPr>
            <a:spLocks noGrp="1"/>
          </p:cNvSpPr>
          <p:nvPr>
            <p:ph type="body" sz="quarter" idx="13"/>
          </p:nvPr>
        </p:nvSpPr>
        <p:spPr/>
        <p:txBody>
          <a:bodyPr/>
          <a:lstStyle/>
          <a:p>
            <a:pPr lvl="1">
              <a:buFont typeface="Wingdings" panose="05000000000000000000" pitchFamily="2" charset="2"/>
              <a:buChar char="q"/>
            </a:pPr>
            <a:r>
              <a:rPr lang="nl-NL" sz="1800" dirty="0"/>
              <a:t>Je weet wat meervoudige waardencreatie is</a:t>
            </a:r>
          </a:p>
          <a:p>
            <a:pPr lvl="1">
              <a:buFont typeface="Wingdings" panose="05000000000000000000" pitchFamily="2" charset="2"/>
              <a:buChar char="q"/>
            </a:pPr>
            <a:r>
              <a:rPr lang="nl-NL" dirty="0"/>
              <a:t>Je weet van welke zes waardes bij meervoudige waardencreatie horen</a:t>
            </a:r>
          </a:p>
          <a:p>
            <a:pPr lvl="1">
              <a:buFont typeface="Wingdings" panose="05000000000000000000" pitchFamily="2" charset="2"/>
              <a:buChar char="q"/>
            </a:pPr>
            <a:r>
              <a:rPr lang="nl-NL" dirty="0"/>
              <a:t>Je kan meervoudige waardencreatie toepassen op je eigen ontwerp van het IBS</a:t>
            </a:r>
          </a:p>
          <a:p>
            <a:pPr marL="216000" lvl="1" indent="0">
              <a:buNone/>
            </a:pPr>
            <a:endParaRPr lang="nl-NL" sz="1800" dirty="0"/>
          </a:p>
          <a:p>
            <a:pPr marL="216000" lvl="1" indent="0">
              <a:buNone/>
            </a:pPr>
            <a:r>
              <a:rPr lang="nl-NL" dirty="0"/>
              <a:t>Extra’s </a:t>
            </a:r>
            <a:endParaRPr lang="nl-NL" sz="1800" dirty="0"/>
          </a:p>
          <a:p>
            <a:pPr lvl="1">
              <a:buFont typeface="Wingdings" panose="05000000000000000000" pitchFamily="2" charset="2"/>
              <a:buChar char="q"/>
            </a:pPr>
            <a:r>
              <a:rPr lang="nl-NL" sz="1800" dirty="0"/>
              <a:t>Je kan meervoudige waardencreatie toepassen op de andere specialisaties</a:t>
            </a:r>
          </a:p>
          <a:p>
            <a:pPr lvl="1">
              <a:buFont typeface="Wingdings" panose="05000000000000000000" pitchFamily="2" charset="2"/>
              <a:buChar char="q"/>
            </a:pPr>
            <a:r>
              <a:rPr lang="nl-NL" dirty="0"/>
              <a:t>Je kan meervoudige waardencreatie koppelen aan reststromen en het </a:t>
            </a:r>
            <a:r>
              <a:rPr lang="nl-NL" dirty="0" err="1"/>
              <a:t>vergroenen</a:t>
            </a:r>
            <a:r>
              <a:rPr lang="nl-NL" dirty="0"/>
              <a:t> van een leefomgeving</a:t>
            </a:r>
            <a:endParaRPr lang="nl-NL" sz="1800" dirty="0"/>
          </a:p>
        </p:txBody>
      </p:sp>
      <p:pic>
        <p:nvPicPr>
          <p:cNvPr id="1026" name="Picture 2" descr="Meervoudige Waardecreatie – KennisActieProgramma">
            <a:extLst>
              <a:ext uri="{FF2B5EF4-FFF2-40B4-BE49-F238E27FC236}">
                <a16:creationId xmlns:a16="http://schemas.microsoft.com/office/drawing/2014/main" id="{9692D83E-6C19-46CD-1E4E-5E4C62217BB8}"/>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l="2892" r="289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00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Title 1">
            <a:extLst>
              <a:ext uri="{FF2B5EF4-FFF2-40B4-BE49-F238E27FC236}">
                <a16:creationId xmlns:a16="http://schemas.microsoft.com/office/drawing/2014/main" id="{AA8BAA88-91AC-3E84-1644-B9914CE4F51C}"/>
              </a:ext>
            </a:extLst>
          </p:cNvPr>
          <p:cNvSpPr>
            <a:spLocks noGrp="1"/>
          </p:cNvSpPr>
          <p:nvPr>
            <p:ph type="title"/>
          </p:nvPr>
        </p:nvSpPr>
        <p:spPr>
          <a:xfrm>
            <a:off x="371476" y="296863"/>
            <a:ext cx="10108030" cy="1160403"/>
          </a:xfrm>
        </p:spPr>
        <p:txBody>
          <a:bodyPr/>
          <a:lstStyle/>
          <a:p>
            <a:r>
              <a:rPr lang="nl-NL" dirty="0"/>
              <a:t>Meervoudige waardencreatie</a:t>
            </a:r>
          </a:p>
        </p:txBody>
      </p:sp>
      <p:sp>
        <p:nvSpPr>
          <p:cNvPr id="1033" name="Content Placeholder 2">
            <a:extLst>
              <a:ext uri="{FF2B5EF4-FFF2-40B4-BE49-F238E27FC236}">
                <a16:creationId xmlns:a16="http://schemas.microsoft.com/office/drawing/2014/main" id="{7CF9E523-84F3-91D8-8A15-B70602D2DBF9}"/>
              </a:ext>
            </a:extLst>
          </p:cNvPr>
          <p:cNvSpPr>
            <a:spLocks noGrp="1"/>
          </p:cNvSpPr>
          <p:nvPr>
            <p:ph sz="half" idx="1"/>
          </p:nvPr>
        </p:nvSpPr>
        <p:spPr>
          <a:xfrm>
            <a:off x="838200" y="1825625"/>
            <a:ext cx="5181600" cy="4351338"/>
          </a:xfrm>
        </p:spPr>
        <p:txBody>
          <a:bodyPr/>
          <a:lstStyle/>
          <a:p>
            <a:pPr marL="0" indent="0">
              <a:buNone/>
            </a:pPr>
            <a:r>
              <a:rPr lang="nl-NL" dirty="0"/>
              <a:t>In de circulaire economie gaat het om het creëren van sociale, fysieke en ecologische waarde gericht op het welzijn van mensen en het behoud van het ecosysteem. </a:t>
            </a:r>
          </a:p>
          <a:p>
            <a:pPr marL="0" indent="0">
              <a:buNone/>
            </a:pPr>
            <a:endParaRPr lang="nl-NL" dirty="0"/>
          </a:p>
          <a:p>
            <a:pPr marL="0" indent="0">
              <a:buNone/>
            </a:pPr>
            <a:r>
              <a:rPr lang="nl-NL" dirty="0"/>
              <a:t>De waardencreatie van het één mag niet ten koste gaan van een ander.</a:t>
            </a:r>
          </a:p>
        </p:txBody>
      </p:sp>
      <p:pic>
        <p:nvPicPr>
          <p:cNvPr id="1026" name="Picture 2" descr="Balance &amp; ResultDuurzaam ondernemen, is dat iets voor mijn bedrijf? -  Balance &amp; Result">
            <a:extLst>
              <a:ext uri="{FF2B5EF4-FFF2-40B4-BE49-F238E27FC236}">
                <a16:creationId xmlns:a16="http://schemas.microsoft.com/office/drawing/2014/main" id="{83CFB746-FBB6-7918-BFFE-6C7EA4CBFC1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6587331" y="1825625"/>
            <a:ext cx="4351338" cy="4351338"/>
          </a:xfrm>
          <a:prstGeom prst="rect">
            <a:avLst/>
          </a:prstGeom>
          <a:solidFill>
            <a:srgbClr val="FFFFFF"/>
          </a:solidFill>
        </p:spPr>
      </p:pic>
    </p:spTree>
    <p:extLst>
      <p:ext uri="{BB962C8B-B14F-4D97-AF65-F5344CB8AC3E}">
        <p14:creationId xmlns:p14="http://schemas.microsoft.com/office/powerpoint/2010/main" val="4232521587"/>
      </p:ext>
    </p:extLst>
  </p:cSld>
  <p:clrMapOvr>
    <a:masterClrMapping/>
  </p:clrMapOvr>
</p:sld>
</file>

<file path=ppt/theme/theme1.xml><?xml version="1.0" encoding="utf-8"?>
<a:theme xmlns:a="http://schemas.openxmlformats.org/drawingml/2006/main" name="Thema1">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1" id="{99323E3C-201A-4E52-9130-58A297DEE2FA}" vid="{79D6676F-7AAA-4855-840C-569C4B44FF2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Thema1</Template>
  <TotalTime>1090</TotalTime>
  <Words>1027</Words>
  <Application>Microsoft Office PowerPoint</Application>
  <PresentationFormat>Breedbeeld</PresentationFormat>
  <Paragraphs>150</Paragraphs>
  <Slides>17</Slides>
  <Notes>14</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17</vt:i4>
      </vt:variant>
    </vt:vector>
  </HeadingPairs>
  <TitlesOfParts>
    <vt:vector size="26" baseType="lpstr">
      <vt:lpstr>-apple-system</vt:lpstr>
      <vt:lpstr>Arial</vt:lpstr>
      <vt:lpstr>Arial Black</vt:lpstr>
      <vt:lpstr>Avenir Next LT W01 Demi</vt:lpstr>
      <vt:lpstr>AvenirNextLTW01-Medium</vt:lpstr>
      <vt:lpstr>Calibri</vt:lpstr>
      <vt:lpstr>Courier New</vt:lpstr>
      <vt:lpstr>Wingdings</vt:lpstr>
      <vt:lpstr>Thema1</vt:lpstr>
      <vt:lpstr>Circulaire economie</vt:lpstr>
      <vt:lpstr>R-strategie</vt:lpstr>
      <vt:lpstr>Wat betekend biodiversiteit? </vt:lpstr>
      <vt:lpstr>Waar is biodiversiteit goed voor?</vt:lpstr>
      <vt:lpstr>PowerPoint-presentatie</vt:lpstr>
      <vt:lpstr>Hoe noem je de omgeving aanpassen op het toekomstige klimaat?</vt:lpstr>
      <vt:lpstr>Periode planning</vt:lpstr>
      <vt:lpstr>Vandaag</vt:lpstr>
      <vt:lpstr>Meervoudige waardencreatie</vt:lpstr>
      <vt:lpstr>PowerPoint-presentatie</vt:lpstr>
      <vt:lpstr>De verschillende waardes</vt:lpstr>
      <vt:lpstr>De verschillende waardes</vt:lpstr>
      <vt:lpstr>De verschillende waardes</vt:lpstr>
      <vt:lpstr>Opdracht</vt:lpstr>
      <vt:lpstr>Welke voordelen heeft het vergroenen van een leefomgeving?</vt:lpstr>
      <vt:lpstr>Opdracht</vt:lpstr>
      <vt:lpstr>Vandaag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Circulaire economie</dc:title>
  <dc:creator>Gerjan de Ruiter</dc:creator>
  <cp:lastModifiedBy>Gerjan de Ruiter</cp:lastModifiedBy>
  <cp:revision>1</cp:revision>
  <dcterms:created xsi:type="dcterms:W3CDTF">2023-05-09T12:36:46Z</dcterms:created>
  <dcterms:modified xsi:type="dcterms:W3CDTF">2024-06-04T08:32:19Z</dcterms:modified>
</cp:coreProperties>
</file>